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6"/>
  </p:notesMasterIdLst>
  <p:sldIdLst>
    <p:sldId id="293" r:id="rId2"/>
    <p:sldId id="257" r:id="rId3"/>
    <p:sldId id="294" r:id="rId4"/>
    <p:sldId id="295" r:id="rId5"/>
  </p:sldIdLst>
  <p:sldSz cx="9144000" cy="6858000" type="screen4x3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6CB"/>
    <a:srgbClr val="B8DBEA"/>
    <a:srgbClr val="DDDDDD"/>
    <a:srgbClr val="FA6E00"/>
    <a:srgbClr val="FFCD4D"/>
    <a:srgbClr val="FFDC4D"/>
    <a:srgbClr val="FC9A4D"/>
    <a:srgbClr val="BFDFEC"/>
    <a:srgbClr val="FFCD00"/>
    <a:srgbClr val="7CC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4" autoAdjust="0"/>
    <p:restoredTop sz="86420" autoAdjust="0"/>
  </p:normalViewPr>
  <p:slideViewPr>
    <p:cSldViewPr>
      <p:cViewPr varScale="1">
        <p:scale>
          <a:sx n="105" d="100"/>
          <a:sy n="105" d="100"/>
        </p:scale>
        <p:origin x="168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B1673-5D2B-4D28-A3A6-664B722A816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C709CB0-35D3-4A6A-8431-8725AAA31B6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dirty="0"/>
            <a:t>Bauteile aus Holz und ihre Verbindungen</a:t>
          </a:r>
          <a:br>
            <a:rPr lang="de-DE" dirty="0"/>
          </a:br>
          <a:r>
            <a:rPr lang="de-DE" dirty="0"/>
            <a:t>(6LP)</a:t>
          </a:r>
        </a:p>
      </dgm:t>
    </dgm:pt>
    <dgm:pt modelId="{B9FB2AC5-3366-4CEE-8EBD-1ADFA4D63F34}" type="parTrans" cxnId="{1F854C69-CAE6-4CC8-8739-10F75F283FFD}">
      <dgm:prSet/>
      <dgm:spPr/>
      <dgm:t>
        <a:bodyPr/>
        <a:lstStyle/>
        <a:p>
          <a:endParaRPr lang="de-DE"/>
        </a:p>
      </dgm:t>
    </dgm:pt>
    <dgm:pt modelId="{B5CABA3F-101E-43DB-BB24-CC05DE1FD88D}" type="sibTrans" cxnId="{1F854C69-CAE6-4CC8-8739-10F75F283FFD}">
      <dgm:prSet/>
      <dgm:spPr/>
      <dgm:t>
        <a:bodyPr/>
        <a:lstStyle/>
        <a:p>
          <a:endParaRPr lang="de-DE"/>
        </a:p>
      </dgm:t>
    </dgm:pt>
    <dgm:pt modelId="{0587062E-47DD-42CA-9039-7190648F2352}">
      <dgm:prSet phldrT="[Text]"/>
      <dgm:spPr/>
      <dgm:t>
        <a:bodyPr/>
        <a:lstStyle/>
        <a:p>
          <a:r>
            <a:rPr lang="de-DE" dirty="0"/>
            <a:t>Bauteile aus Holz und ihre Verbindungen (V/Ü) [6LP]</a:t>
          </a:r>
        </a:p>
      </dgm:t>
    </dgm:pt>
    <dgm:pt modelId="{DCFC1A4E-C1BB-48BD-A77E-8AAF84214253}" type="parTrans" cxnId="{B361946C-2CFE-4DF1-A305-BB7F16568499}">
      <dgm:prSet/>
      <dgm:spPr/>
      <dgm:t>
        <a:bodyPr/>
        <a:lstStyle/>
        <a:p>
          <a:endParaRPr lang="de-DE"/>
        </a:p>
      </dgm:t>
    </dgm:pt>
    <dgm:pt modelId="{216ECA52-99D9-45C9-9523-D2A573F5A275}" type="sibTrans" cxnId="{B361946C-2CFE-4DF1-A305-BB7F16568499}">
      <dgm:prSet/>
      <dgm:spPr/>
      <dgm:t>
        <a:bodyPr/>
        <a:lstStyle/>
        <a:p>
          <a:endParaRPr lang="de-DE"/>
        </a:p>
      </dgm:t>
    </dgm:pt>
    <dgm:pt modelId="{B86295C8-0780-4A02-9BFC-29390EAFA264}">
      <dgm:prSet phldrT="[Text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Holz im Neubau</a:t>
          </a:r>
          <a:br>
            <a:rPr lang="de-DE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</a:br>
          <a:r>
            <a:rPr lang="de-DE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(6LP)</a:t>
          </a:r>
        </a:p>
      </dgm:t>
    </dgm:pt>
    <dgm:pt modelId="{565DA5AB-B2EC-4399-BD5D-8EA022FB64EC}" type="parTrans" cxnId="{29E9A5F5-5A77-4811-B055-8D7A8802E095}">
      <dgm:prSet/>
      <dgm:spPr/>
      <dgm:t>
        <a:bodyPr/>
        <a:lstStyle/>
        <a:p>
          <a:endParaRPr lang="de-DE"/>
        </a:p>
      </dgm:t>
    </dgm:pt>
    <dgm:pt modelId="{FDC384BE-1ECE-419A-8EAD-6AABA068A5B7}" type="sibTrans" cxnId="{29E9A5F5-5A77-4811-B055-8D7A8802E095}">
      <dgm:prSet/>
      <dgm:spPr/>
      <dgm:t>
        <a:bodyPr/>
        <a:lstStyle/>
        <a:p>
          <a:endParaRPr lang="de-DE"/>
        </a:p>
      </dgm:t>
    </dgm:pt>
    <dgm:pt modelId="{7BD84361-A796-4693-BA6E-B2A87D70F818}">
      <dgm:prSet phldrT="[Text]" custT="1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13335" rIns="17780" bIns="1333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Entwerfen im Ingenieurbau (S)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E48DA3B7-C0BA-43F5-A4F1-A4B9F6D2CA2B}" type="parTrans" cxnId="{542510C9-8663-48D6-A7D1-20A876E6C470}">
      <dgm:prSet/>
      <dgm:spPr/>
      <dgm:t>
        <a:bodyPr/>
        <a:lstStyle/>
        <a:p>
          <a:endParaRPr lang="de-DE"/>
        </a:p>
      </dgm:t>
    </dgm:pt>
    <dgm:pt modelId="{269EE0EC-A306-4206-8C28-114B778F272B}" type="sibTrans" cxnId="{542510C9-8663-48D6-A7D1-20A876E6C470}">
      <dgm:prSet/>
      <dgm:spPr/>
      <dgm:t>
        <a:bodyPr/>
        <a:lstStyle/>
        <a:p>
          <a:endParaRPr lang="de-DE"/>
        </a:p>
      </dgm:t>
    </dgm:pt>
    <dgm:pt modelId="{49798143-1891-49DB-9BA0-E78F2B1E9381}">
      <dgm:prSet phldrT="[Text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Sonder-gebiete des Holzbaus (6LP)</a:t>
          </a:r>
        </a:p>
      </dgm:t>
    </dgm:pt>
    <dgm:pt modelId="{286E943C-3B63-4F46-AE45-EAEC87A49CD8}" type="parTrans" cxnId="{6BCDF47D-93D1-43B9-92F4-934CC126B306}">
      <dgm:prSet/>
      <dgm:spPr/>
      <dgm:t>
        <a:bodyPr/>
        <a:lstStyle/>
        <a:p>
          <a:endParaRPr lang="de-DE"/>
        </a:p>
      </dgm:t>
    </dgm:pt>
    <dgm:pt modelId="{5F4295CE-DA2B-46C8-9B63-132CF6D35535}" type="sibTrans" cxnId="{6BCDF47D-93D1-43B9-92F4-934CC126B306}">
      <dgm:prSet/>
      <dgm:spPr/>
      <dgm:t>
        <a:bodyPr/>
        <a:lstStyle/>
        <a:p>
          <a:endParaRPr lang="de-DE"/>
        </a:p>
      </dgm:t>
    </dgm:pt>
    <dgm:pt modelId="{D9191854-21F9-4197-A735-6B14AEB026F7}">
      <dgm:prSet phldrT="[Text]" custT="1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0320" tIns="15240" rIns="20320" bIns="15240" numCol="1" spcCol="1270" anchor="ctr" anchorCtr="0"/>
        <a:lstStyle/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Holztafelbau (V/Ü)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EDFCCE51-B30B-4AE6-B70F-78EF62B9FD1C}" type="parTrans" cxnId="{D58093AD-CB5B-4042-9C34-0D32A7D39781}">
      <dgm:prSet/>
      <dgm:spPr/>
      <dgm:t>
        <a:bodyPr/>
        <a:lstStyle/>
        <a:p>
          <a:endParaRPr lang="de-DE"/>
        </a:p>
      </dgm:t>
    </dgm:pt>
    <dgm:pt modelId="{7FC9AEBF-FAC0-49B4-97A0-E7A37B1ACFE7}" type="sibTrans" cxnId="{D58093AD-CB5B-4042-9C34-0D32A7D39781}">
      <dgm:prSet/>
      <dgm:spPr/>
      <dgm:t>
        <a:bodyPr/>
        <a:lstStyle/>
        <a:p>
          <a:endParaRPr lang="de-DE"/>
        </a:p>
      </dgm:t>
    </dgm:pt>
    <dgm:pt modelId="{6E0E2584-C9DF-44BD-A276-6447B9C11CC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 dirty="0"/>
            <a:t>Studienarbeit im Holzbau (6LP)</a:t>
          </a:r>
        </a:p>
      </dgm:t>
    </dgm:pt>
    <dgm:pt modelId="{E6252CBD-0A0C-49BE-859F-C0CC57D8C9F3}" type="parTrans" cxnId="{9B28E17A-82A5-4E87-B2A4-C4847BCD97FC}">
      <dgm:prSet/>
      <dgm:spPr/>
      <dgm:t>
        <a:bodyPr/>
        <a:lstStyle/>
        <a:p>
          <a:endParaRPr lang="de-DE"/>
        </a:p>
      </dgm:t>
    </dgm:pt>
    <dgm:pt modelId="{961608C0-C2D1-4B41-8ED6-8914B517B462}" type="sibTrans" cxnId="{9B28E17A-82A5-4E87-B2A4-C4847BCD97FC}">
      <dgm:prSet/>
      <dgm:spPr/>
      <dgm:t>
        <a:bodyPr/>
        <a:lstStyle/>
        <a:p>
          <a:endParaRPr lang="de-DE"/>
        </a:p>
      </dgm:t>
    </dgm:pt>
    <dgm:pt modelId="{F3928CF0-5272-42C1-B407-35C6C51AB979}">
      <dgm:prSet phldrT="[Text]"/>
      <dgm:spPr>
        <a:solidFill>
          <a:schemeClr val="accent2"/>
        </a:solidFill>
      </dgm:spPr>
      <dgm:t>
        <a:bodyPr/>
        <a:lstStyle/>
        <a:p>
          <a:r>
            <a:rPr lang="de-DE" dirty="0"/>
            <a:t>Kleine Studienarbeit </a:t>
          </a:r>
        </a:p>
        <a:p>
          <a:r>
            <a:rPr lang="de-DE" dirty="0"/>
            <a:t>6 LP</a:t>
          </a:r>
        </a:p>
      </dgm:t>
    </dgm:pt>
    <dgm:pt modelId="{B488EC47-FF89-44BA-B495-5765D34DCC87}" type="parTrans" cxnId="{C8014AAA-DB35-4415-B89E-4AF1B1E097AB}">
      <dgm:prSet/>
      <dgm:spPr/>
      <dgm:t>
        <a:bodyPr/>
        <a:lstStyle/>
        <a:p>
          <a:endParaRPr lang="de-DE"/>
        </a:p>
      </dgm:t>
    </dgm:pt>
    <dgm:pt modelId="{59C20A12-D21D-4BD5-A80A-A86102AA6473}" type="sibTrans" cxnId="{C8014AAA-DB35-4415-B89E-4AF1B1E097AB}">
      <dgm:prSet/>
      <dgm:spPr/>
      <dgm:t>
        <a:bodyPr/>
        <a:lstStyle/>
        <a:p>
          <a:endParaRPr lang="de-DE"/>
        </a:p>
      </dgm:t>
    </dgm:pt>
    <dgm:pt modelId="{F0C4FDB8-66D7-46F6-BE4D-5DFC21809184}">
      <dgm:prSet phldrT="[Text]" custT="1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0320" tIns="15240" rIns="20320" bIns="1524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CAD im Holzbau (S)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EDAF34C8-B1C9-4780-8BE5-D17E0B23FC46}" type="parTrans" cxnId="{4D28E7A2-658B-4A10-9F1F-C519AA65C722}">
      <dgm:prSet/>
      <dgm:spPr/>
      <dgm:t>
        <a:bodyPr/>
        <a:lstStyle/>
        <a:p>
          <a:endParaRPr lang="de-DE"/>
        </a:p>
      </dgm:t>
    </dgm:pt>
    <dgm:pt modelId="{BA726EFA-F376-48D2-8F9F-8A6766477B86}" type="sibTrans" cxnId="{4D28E7A2-658B-4A10-9F1F-C519AA65C722}">
      <dgm:prSet/>
      <dgm:spPr/>
      <dgm:t>
        <a:bodyPr/>
        <a:lstStyle/>
        <a:p>
          <a:endParaRPr lang="de-DE"/>
        </a:p>
      </dgm:t>
    </dgm:pt>
    <dgm:pt modelId="{2B78E4A9-51E9-45A0-950B-A100D6A60268}">
      <dgm:prSet phldrT="[Text]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0320" tIns="15240" rIns="20320" bIns="15240" numCol="1" spcCol="1270" anchor="ctr" anchorCtr="0"/>
        <a:lstStyle/>
        <a:p>
          <a:pPr>
            <a:buNone/>
          </a:pPr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FEM im Holzbau (S)</a:t>
          </a:r>
        </a:p>
        <a:p>
          <a:pPr>
            <a:buNone/>
          </a:pPr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08C1A887-E970-4A87-A40E-1BB1FBF3FD14}" type="parTrans" cxnId="{30408221-BFBC-4F7C-A4F7-C7DC1C720F00}">
      <dgm:prSet/>
      <dgm:spPr/>
      <dgm:t>
        <a:bodyPr/>
        <a:lstStyle/>
        <a:p>
          <a:endParaRPr lang="de-DE"/>
        </a:p>
      </dgm:t>
    </dgm:pt>
    <dgm:pt modelId="{69FCEAF9-AD7F-49EA-B7B7-D8152EB558AC}" type="sibTrans" cxnId="{30408221-BFBC-4F7C-A4F7-C7DC1C720F00}">
      <dgm:prSet/>
      <dgm:spPr/>
      <dgm:t>
        <a:bodyPr/>
        <a:lstStyle/>
        <a:p>
          <a:endParaRPr lang="de-DE"/>
        </a:p>
      </dgm:t>
    </dgm:pt>
    <dgm:pt modelId="{2E0AB1AB-A652-488F-A576-4ED0BC790707}">
      <dgm:prSet phldrT="[Text]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0320" tIns="15240" rIns="20320" bIns="15240" numCol="1" spcCol="1270" anchor="ctr" anchorCtr="0"/>
        <a:lstStyle/>
        <a:p>
          <a:pPr>
            <a:buNone/>
          </a:pPr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Kleben im Holzbau (B) (mit WKI)</a:t>
          </a:r>
        </a:p>
        <a:p>
          <a:pPr>
            <a:buNone/>
          </a:pPr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8C99F993-4FAA-472B-961F-0A03F64C0D35}" type="parTrans" cxnId="{C447E927-6A38-4D98-AD1C-CF6A41EF2B7B}">
      <dgm:prSet/>
      <dgm:spPr/>
      <dgm:t>
        <a:bodyPr/>
        <a:lstStyle/>
        <a:p>
          <a:endParaRPr lang="de-DE"/>
        </a:p>
      </dgm:t>
    </dgm:pt>
    <dgm:pt modelId="{E018EE1B-94B0-42BF-8E3D-7760E260B1E4}" type="sibTrans" cxnId="{C447E927-6A38-4D98-AD1C-CF6A41EF2B7B}">
      <dgm:prSet/>
      <dgm:spPr/>
      <dgm:t>
        <a:bodyPr/>
        <a:lstStyle/>
        <a:p>
          <a:endParaRPr lang="de-DE"/>
        </a:p>
      </dgm:t>
    </dgm:pt>
    <dgm:pt modelId="{0EDBAC82-57D1-4348-9BE7-989FC6B77847}">
      <dgm:prSet phldrT="[Text]"/>
      <dgm:spPr/>
      <dgm:t>
        <a:bodyPr/>
        <a:lstStyle/>
        <a:p>
          <a:r>
            <a:rPr lang="de-DE" dirty="0"/>
            <a:t>Tragwerke aus Holz (V/Ü)</a:t>
          </a:r>
        </a:p>
        <a:p>
          <a:r>
            <a:rPr lang="de-DE" dirty="0"/>
            <a:t>[4 LP]</a:t>
          </a:r>
        </a:p>
      </dgm:t>
    </dgm:pt>
    <dgm:pt modelId="{2E0C575D-1583-4ECB-9652-345781A5C2E0}" type="parTrans" cxnId="{E2C8E797-F0DC-471B-B6A6-715372ED417E}">
      <dgm:prSet/>
      <dgm:spPr/>
      <dgm:t>
        <a:bodyPr/>
        <a:lstStyle/>
        <a:p>
          <a:endParaRPr lang="de-DE"/>
        </a:p>
      </dgm:t>
    </dgm:pt>
    <dgm:pt modelId="{300D1B31-F72B-4696-87E3-F158D365B451}" type="sibTrans" cxnId="{E2C8E797-F0DC-471B-B6A6-715372ED417E}">
      <dgm:prSet/>
      <dgm:spPr/>
      <dgm:t>
        <a:bodyPr/>
        <a:lstStyle/>
        <a:p>
          <a:endParaRPr lang="de-DE"/>
        </a:p>
      </dgm:t>
    </dgm:pt>
    <dgm:pt modelId="{2E70DBFF-F414-4E0B-A0E9-B79DF9058F35}">
      <dgm:prSet phldrT="[Text]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Entwerfen im Hochbau (S)</a:t>
          </a:r>
        </a:p>
        <a:p>
          <a:pPr>
            <a:buNone/>
          </a:pPr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 [2 LP]</a:t>
          </a:r>
        </a:p>
      </dgm:t>
    </dgm:pt>
    <dgm:pt modelId="{2B46A87B-D8C3-43CC-BCC6-462EF88F2949}" type="parTrans" cxnId="{7AF92841-0D5D-4AB1-BE8D-9EFF64B98E1A}">
      <dgm:prSet/>
      <dgm:spPr/>
      <dgm:t>
        <a:bodyPr/>
        <a:lstStyle/>
        <a:p>
          <a:endParaRPr lang="de-DE"/>
        </a:p>
      </dgm:t>
    </dgm:pt>
    <dgm:pt modelId="{139804AC-7962-4CB1-A7E7-9D6D0B5F3373}" type="sibTrans" cxnId="{7AF92841-0D5D-4AB1-BE8D-9EFF64B98E1A}">
      <dgm:prSet/>
      <dgm:spPr/>
      <dgm:t>
        <a:bodyPr/>
        <a:lstStyle/>
        <a:p>
          <a:endParaRPr lang="de-DE"/>
        </a:p>
      </dgm:t>
    </dgm:pt>
    <dgm:pt modelId="{E586E044-38DD-4E74-9CC7-92D0A6D716A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Holz im Bestandsbau (6LP)</a:t>
          </a:r>
          <a:endParaRPr lang="de-DE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18A5477-4A32-4775-89B0-8CAD9E76D2FE}" type="parTrans" cxnId="{009F8762-10E8-4DD2-A615-BBC4815657B1}">
      <dgm:prSet/>
      <dgm:spPr/>
      <dgm:t>
        <a:bodyPr/>
        <a:lstStyle/>
        <a:p>
          <a:endParaRPr lang="de-DE"/>
        </a:p>
      </dgm:t>
    </dgm:pt>
    <dgm:pt modelId="{9F37925B-1ABF-49C9-85B2-3D1BC3480809}" type="sibTrans" cxnId="{009F8762-10E8-4DD2-A615-BBC4815657B1}">
      <dgm:prSet/>
      <dgm:spPr/>
      <dgm:t>
        <a:bodyPr/>
        <a:lstStyle/>
        <a:p>
          <a:endParaRPr lang="de-DE"/>
        </a:p>
      </dgm:t>
    </dgm:pt>
    <dgm:pt modelId="{DA2C6AC6-673B-4B82-8166-C450A5EE5ACA}">
      <dgm:prSet phldrT="[Text]" custT="1"/>
      <dgm:spPr>
        <a:solidFill>
          <a:srgbClr val="BE1E3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13335" rIns="17780" bIns="13335" numCol="1" spcCol="1270" anchor="ctr" anchorCtr="0"/>
        <a:lstStyle/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Bauwerkserhaltung im Holzbau (V/Ü)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[4 LP]</a:t>
          </a:r>
        </a:p>
      </dgm:t>
    </dgm:pt>
    <dgm:pt modelId="{00C80470-0D32-4C4F-99A5-56E63AA80000}" type="parTrans" cxnId="{09AB2FB2-93E0-4984-B7D1-FE13FD9D9297}">
      <dgm:prSet/>
      <dgm:spPr/>
      <dgm:t>
        <a:bodyPr/>
        <a:lstStyle/>
        <a:p>
          <a:endParaRPr lang="de-DE"/>
        </a:p>
      </dgm:t>
    </dgm:pt>
    <dgm:pt modelId="{0D643E6E-EE2E-4734-80FA-A1DEEC21DF92}" type="sibTrans" cxnId="{09AB2FB2-93E0-4984-B7D1-FE13FD9D9297}">
      <dgm:prSet/>
      <dgm:spPr/>
      <dgm:t>
        <a:bodyPr/>
        <a:lstStyle/>
        <a:p>
          <a:endParaRPr lang="de-DE"/>
        </a:p>
      </dgm:t>
    </dgm:pt>
    <dgm:pt modelId="{F53B7414-0590-4D77-B664-0A471F68896B}">
      <dgm:prSet phldrT="[Text]"/>
      <dgm:spPr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13335" rIns="17780" bIns="13335" numCol="1" spcCol="1270" anchor="ctr" anchorCtr="0"/>
        <a:lstStyle/>
        <a:p>
          <a:pPr>
            <a:buNone/>
          </a:pPr>
          <a:r>
            <a:rPr lang="de-DE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KollapSYS</a:t>
          </a:r>
          <a:endParaRPr lang="de-DE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35FA48BC-CD28-4752-95CB-B6D7459D2EEB}" type="parTrans" cxnId="{5B002B2C-7A63-449F-96C0-3A02050E48C1}">
      <dgm:prSet/>
      <dgm:spPr/>
      <dgm:t>
        <a:bodyPr/>
        <a:lstStyle/>
        <a:p>
          <a:endParaRPr lang="de-DE"/>
        </a:p>
      </dgm:t>
    </dgm:pt>
    <dgm:pt modelId="{BFE6605B-24C9-42DA-AFB0-CAAA9A03E14C}" type="sibTrans" cxnId="{5B002B2C-7A63-449F-96C0-3A02050E48C1}">
      <dgm:prSet/>
      <dgm:spPr/>
      <dgm:t>
        <a:bodyPr/>
        <a:lstStyle/>
        <a:p>
          <a:endParaRPr lang="de-DE"/>
        </a:p>
      </dgm:t>
    </dgm:pt>
    <dgm:pt modelId="{3CC8A7B0-9C16-4012-A345-3B399C3B2BD7}">
      <dgm:prSet phldrT="[Text]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7780" tIns="13335" rIns="17780" bIns="13335" numCol="1" spcCol="1270" anchor="ctr" anchorCtr="0"/>
        <a:lstStyle/>
        <a:p>
          <a:pPr>
            <a:buNone/>
          </a:pPr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Tragfähigkeits-überprüfung im Holzbau</a:t>
          </a:r>
        </a:p>
        <a:p>
          <a:pPr>
            <a:buNone/>
          </a:pPr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590FAC5C-2B74-4469-9E66-04E0B69B41F3}" type="parTrans" cxnId="{F10A4D72-1E04-4B93-9833-DB4B2AB8AD6A}">
      <dgm:prSet/>
      <dgm:spPr/>
      <dgm:t>
        <a:bodyPr/>
        <a:lstStyle/>
        <a:p>
          <a:endParaRPr lang="de-DE"/>
        </a:p>
      </dgm:t>
    </dgm:pt>
    <dgm:pt modelId="{1A2AF53E-3E15-40F9-8FF6-0AA6D3EA9BA4}" type="sibTrans" cxnId="{F10A4D72-1E04-4B93-9833-DB4B2AB8AD6A}">
      <dgm:prSet/>
      <dgm:spPr/>
      <dgm:t>
        <a:bodyPr/>
        <a:lstStyle/>
        <a:p>
          <a:endParaRPr lang="de-DE"/>
        </a:p>
      </dgm:t>
    </dgm:pt>
    <dgm:pt modelId="{9BFAC9CC-AF63-4E58-A471-7939639025E9}" type="pres">
      <dgm:prSet presAssocID="{A6CB1673-5D2B-4D28-A3A6-664B722A816A}" presName="theList" presStyleCnt="0">
        <dgm:presLayoutVars>
          <dgm:dir/>
          <dgm:animLvl val="lvl"/>
          <dgm:resizeHandles val="exact"/>
        </dgm:presLayoutVars>
      </dgm:prSet>
      <dgm:spPr/>
    </dgm:pt>
    <dgm:pt modelId="{7C1F58B5-F3F9-4F59-BC41-900AA8D14B77}" type="pres">
      <dgm:prSet presAssocID="{7C709CB0-35D3-4A6A-8431-8725AAA31B6E}" presName="compNode" presStyleCnt="0"/>
      <dgm:spPr/>
    </dgm:pt>
    <dgm:pt modelId="{50DFF271-2887-4DA6-8D44-21ECCE02C9A8}" type="pres">
      <dgm:prSet presAssocID="{7C709CB0-35D3-4A6A-8431-8725AAA31B6E}" presName="aNode" presStyleLbl="bgShp" presStyleIdx="0" presStyleCnt="5" custLinFactNeighborX="-31636" custLinFactNeighborY="-10243"/>
      <dgm:spPr/>
    </dgm:pt>
    <dgm:pt modelId="{483D1820-C113-4BE4-9D52-99F18EFD8515}" type="pres">
      <dgm:prSet presAssocID="{7C709CB0-35D3-4A6A-8431-8725AAA31B6E}" presName="textNode" presStyleLbl="bgShp" presStyleIdx="0" presStyleCnt="5"/>
      <dgm:spPr/>
    </dgm:pt>
    <dgm:pt modelId="{B640104C-28BD-47CD-BB6E-0C4D1826A93C}" type="pres">
      <dgm:prSet presAssocID="{7C709CB0-35D3-4A6A-8431-8725AAA31B6E}" presName="compChildNode" presStyleCnt="0"/>
      <dgm:spPr/>
    </dgm:pt>
    <dgm:pt modelId="{07285F25-45F7-4E68-A4C5-7193E53A5A8B}" type="pres">
      <dgm:prSet presAssocID="{7C709CB0-35D3-4A6A-8431-8725AAA31B6E}" presName="theInnerList" presStyleCnt="0"/>
      <dgm:spPr/>
    </dgm:pt>
    <dgm:pt modelId="{223CCB08-B613-4CCA-8EC7-32DA6055CEE1}" type="pres">
      <dgm:prSet presAssocID="{0587062E-47DD-42CA-9039-7190648F2352}" presName="childNode" presStyleLbl="node1" presStyleIdx="0" presStyleCnt="12">
        <dgm:presLayoutVars>
          <dgm:bulletEnabled val="1"/>
        </dgm:presLayoutVars>
      </dgm:prSet>
      <dgm:spPr/>
    </dgm:pt>
    <dgm:pt modelId="{3B1E0B17-2723-40B4-B728-A629A263117F}" type="pres">
      <dgm:prSet presAssocID="{7C709CB0-35D3-4A6A-8431-8725AAA31B6E}" presName="aSpace" presStyleCnt="0"/>
      <dgm:spPr/>
    </dgm:pt>
    <dgm:pt modelId="{45CA6750-1CEB-4CAF-899D-BEB58FFBADD1}" type="pres">
      <dgm:prSet presAssocID="{B86295C8-0780-4A02-9BFC-29390EAFA264}" presName="compNode" presStyleCnt="0"/>
      <dgm:spPr/>
    </dgm:pt>
    <dgm:pt modelId="{7A30814B-FB6C-4A1C-95FB-BFE27FF6EE64}" type="pres">
      <dgm:prSet presAssocID="{B86295C8-0780-4A02-9BFC-29390EAFA264}" presName="aNode" presStyleLbl="bgShp" presStyleIdx="1" presStyleCnt="5"/>
      <dgm:spPr>
        <a:xfrm>
          <a:off x="1140324" y="0"/>
          <a:ext cx="1057962" cy="3706546"/>
        </a:xfrm>
        <a:prstGeom prst="roundRect">
          <a:avLst>
            <a:gd name="adj" fmla="val 10000"/>
          </a:avLst>
        </a:prstGeom>
      </dgm:spPr>
    </dgm:pt>
    <dgm:pt modelId="{62F8D44B-D96C-4179-A88F-5CFF09FAE833}" type="pres">
      <dgm:prSet presAssocID="{B86295C8-0780-4A02-9BFC-29390EAFA264}" presName="textNode" presStyleLbl="bgShp" presStyleIdx="1" presStyleCnt="5"/>
      <dgm:spPr/>
    </dgm:pt>
    <dgm:pt modelId="{1BE0A1C4-AA9F-4E21-8F6F-9F43EE27517B}" type="pres">
      <dgm:prSet presAssocID="{B86295C8-0780-4A02-9BFC-29390EAFA264}" presName="compChildNode" presStyleCnt="0"/>
      <dgm:spPr/>
    </dgm:pt>
    <dgm:pt modelId="{719DDDF3-189E-4FF0-B836-3D478B322096}" type="pres">
      <dgm:prSet presAssocID="{B86295C8-0780-4A02-9BFC-29390EAFA264}" presName="theInnerList" presStyleCnt="0"/>
      <dgm:spPr/>
    </dgm:pt>
    <dgm:pt modelId="{184708AF-DC2B-46C4-A5B3-60F94D688D7A}" type="pres">
      <dgm:prSet presAssocID="{0EDBAC82-57D1-4348-9BE7-989FC6B77847}" presName="childNode" presStyleLbl="node1" presStyleIdx="1" presStyleCnt="12" custLinFactNeighborX="-2998" custLinFactNeighborY="1048">
        <dgm:presLayoutVars>
          <dgm:bulletEnabled val="1"/>
        </dgm:presLayoutVars>
      </dgm:prSet>
      <dgm:spPr/>
    </dgm:pt>
    <dgm:pt modelId="{9930216D-8882-4E99-B1A4-D80E41E2AE15}" type="pres">
      <dgm:prSet presAssocID="{0EDBAC82-57D1-4348-9BE7-989FC6B77847}" presName="aSpace2" presStyleCnt="0"/>
      <dgm:spPr/>
    </dgm:pt>
    <dgm:pt modelId="{EEBBBDD4-05CA-4C27-A35F-6BFC381289D1}" type="pres">
      <dgm:prSet presAssocID="{7BD84361-A796-4693-BA6E-B2A87D70F818}" presName="childNode" presStyleLbl="node1" presStyleIdx="2" presStyleCnt="12">
        <dgm:presLayoutVars>
          <dgm:bulletEnabled val="1"/>
        </dgm:presLayoutVars>
      </dgm:prSet>
      <dgm:spPr>
        <a:xfrm>
          <a:off x="1246121" y="2402558"/>
          <a:ext cx="846370" cy="1117574"/>
        </a:xfrm>
        <a:prstGeom prst="roundRect">
          <a:avLst>
            <a:gd name="adj" fmla="val 10000"/>
          </a:avLst>
        </a:prstGeom>
      </dgm:spPr>
    </dgm:pt>
    <dgm:pt modelId="{7B5E9705-B765-4C87-9DD4-BC2CEF81D442}" type="pres">
      <dgm:prSet presAssocID="{7BD84361-A796-4693-BA6E-B2A87D70F818}" presName="aSpace2" presStyleCnt="0"/>
      <dgm:spPr/>
    </dgm:pt>
    <dgm:pt modelId="{2E467FC3-5CF6-4CD4-9082-63877AF93AF8}" type="pres">
      <dgm:prSet presAssocID="{2E70DBFF-F414-4E0B-A0E9-B79DF9058F35}" presName="childNode" presStyleLbl="node1" presStyleIdx="3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9FFBF56-1C6D-4FC3-9EFA-249977F686CA}" type="pres">
      <dgm:prSet presAssocID="{B86295C8-0780-4A02-9BFC-29390EAFA264}" presName="aSpace" presStyleCnt="0"/>
      <dgm:spPr/>
    </dgm:pt>
    <dgm:pt modelId="{D0759E96-B338-407D-AA63-0AEF10E0CAED}" type="pres">
      <dgm:prSet presAssocID="{E586E044-38DD-4E74-9CC7-92D0A6D716AE}" presName="compNode" presStyleCnt="0"/>
      <dgm:spPr/>
    </dgm:pt>
    <dgm:pt modelId="{28EE4C6B-7108-4545-BEAF-745D018A5F52}" type="pres">
      <dgm:prSet presAssocID="{E586E044-38DD-4E74-9CC7-92D0A6D716AE}" presName="aNode" presStyleLbl="bgShp" presStyleIdx="2" presStyleCnt="5"/>
      <dgm:spPr/>
    </dgm:pt>
    <dgm:pt modelId="{A93182AB-5681-4485-9099-B8131AD9F51E}" type="pres">
      <dgm:prSet presAssocID="{E586E044-38DD-4E74-9CC7-92D0A6D716AE}" presName="textNode" presStyleLbl="bgShp" presStyleIdx="2" presStyleCnt="5"/>
      <dgm:spPr/>
    </dgm:pt>
    <dgm:pt modelId="{25E8444D-B708-4A97-8286-5AF0EDFD4505}" type="pres">
      <dgm:prSet presAssocID="{E586E044-38DD-4E74-9CC7-92D0A6D716AE}" presName="compChildNode" presStyleCnt="0"/>
      <dgm:spPr/>
    </dgm:pt>
    <dgm:pt modelId="{AF9F76C8-A52A-4669-A5D0-03EE39D057B4}" type="pres">
      <dgm:prSet presAssocID="{E586E044-38DD-4E74-9CC7-92D0A6D716AE}" presName="theInnerList" presStyleCnt="0"/>
      <dgm:spPr/>
    </dgm:pt>
    <dgm:pt modelId="{86399A49-2088-4E72-9768-26354280C62E}" type="pres">
      <dgm:prSet presAssocID="{DA2C6AC6-673B-4B82-8166-C450A5EE5ACA}" presName="childNode" presStyleLbl="node1" presStyleIdx="4" presStyleCnt="12">
        <dgm:presLayoutVars>
          <dgm:bulletEnabled val="1"/>
        </dgm:presLayoutVars>
      </dgm:prSet>
      <dgm:spPr>
        <a:xfrm>
          <a:off x="2383430" y="1112280"/>
          <a:ext cx="846370" cy="728187"/>
        </a:xfrm>
        <a:prstGeom prst="roundRect">
          <a:avLst>
            <a:gd name="adj" fmla="val 10000"/>
          </a:avLst>
        </a:prstGeom>
      </dgm:spPr>
    </dgm:pt>
    <dgm:pt modelId="{D016ADA8-C8BF-4DD8-8792-403DA3B70345}" type="pres">
      <dgm:prSet presAssocID="{DA2C6AC6-673B-4B82-8166-C450A5EE5ACA}" presName="aSpace2" presStyleCnt="0"/>
      <dgm:spPr/>
    </dgm:pt>
    <dgm:pt modelId="{B23BEA87-CB45-4A37-998A-3432A3E458BE}" type="pres">
      <dgm:prSet presAssocID="{F53B7414-0590-4D77-B664-0A471F68896B}" presName="childNode" presStyleLbl="node1" presStyleIdx="5" presStyleCnt="12" custLinFactY="99411" custLinFactNeighborX="-1206" custLinFactNeighborY="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C830EDE-83AC-4173-9798-56768CD600BF}" type="pres">
      <dgm:prSet presAssocID="{F53B7414-0590-4D77-B664-0A471F68896B}" presName="aSpace2" presStyleCnt="0"/>
      <dgm:spPr/>
    </dgm:pt>
    <dgm:pt modelId="{3A7326DC-126D-454E-BF40-F0D5F119B240}" type="pres">
      <dgm:prSet presAssocID="{3CC8A7B0-9C16-4012-A345-3B399C3B2BD7}" presName="childNode" presStyleLbl="node1" presStyleIdx="6" presStyleCnt="12" custLinFactY="-99436" custLinFactNeighborX="-1349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5A4D5C1-D6D8-401B-B858-3A86AE3CAA87}" type="pres">
      <dgm:prSet presAssocID="{E586E044-38DD-4E74-9CC7-92D0A6D716AE}" presName="aSpace" presStyleCnt="0"/>
      <dgm:spPr/>
    </dgm:pt>
    <dgm:pt modelId="{1E6AE9A5-4938-440E-95B4-1CAC2ECCA2FF}" type="pres">
      <dgm:prSet presAssocID="{49798143-1891-49DB-9BA0-E78F2B1E9381}" presName="compNode" presStyleCnt="0"/>
      <dgm:spPr/>
    </dgm:pt>
    <dgm:pt modelId="{28CE7149-B1CB-48C0-98DD-4CBEEA4F2F8A}" type="pres">
      <dgm:prSet presAssocID="{49798143-1891-49DB-9BA0-E78F2B1E9381}" presName="aNode" presStyleLbl="bgShp" presStyleIdx="3" presStyleCnt="5" custScaleY="100000"/>
      <dgm:spPr>
        <a:xfrm>
          <a:off x="2277634" y="0"/>
          <a:ext cx="1057962" cy="3706546"/>
        </a:xfrm>
        <a:prstGeom prst="roundRect">
          <a:avLst>
            <a:gd name="adj" fmla="val 10000"/>
          </a:avLst>
        </a:prstGeom>
      </dgm:spPr>
    </dgm:pt>
    <dgm:pt modelId="{EAA929DF-798C-4ABE-BCD9-077733C2F479}" type="pres">
      <dgm:prSet presAssocID="{49798143-1891-49DB-9BA0-E78F2B1E9381}" presName="textNode" presStyleLbl="bgShp" presStyleIdx="3" presStyleCnt="5"/>
      <dgm:spPr/>
    </dgm:pt>
    <dgm:pt modelId="{592BEA49-389A-46B3-AD87-025DDF839396}" type="pres">
      <dgm:prSet presAssocID="{49798143-1891-49DB-9BA0-E78F2B1E9381}" presName="compChildNode" presStyleCnt="0"/>
      <dgm:spPr/>
    </dgm:pt>
    <dgm:pt modelId="{62025963-DD1C-4ACF-BA28-93BE9C1A370F}" type="pres">
      <dgm:prSet presAssocID="{49798143-1891-49DB-9BA0-E78F2B1E9381}" presName="theInnerList" presStyleCnt="0"/>
      <dgm:spPr/>
    </dgm:pt>
    <dgm:pt modelId="{3B59C0D2-6471-407C-848A-6F842DFA8E2A}" type="pres">
      <dgm:prSet presAssocID="{D9191854-21F9-4197-A735-6B14AEB026F7}" presName="childNode" presStyleLbl="node1" presStyleIdx="7" presStyleCnt="12">
        <dgm:presLayoutVars>
          <dgm:bulletEnabled val="1"/>
        </dgm:presLayoutVars>
      </dgm:prSet>
      <dgm:spPr>
        <a:xfrm>
          <a:off x="2108253" y="1532842"/>
          <a:ext cx="748653" cy="477024"/>
        </a:xfrm>
        <a:prstGeom prst="roundRect">
          <a:avLst>
            <a:gd name="adj" fmla="val 10000"/>
          </a:avLst>
        </a:prstGeom>
      </dgm:spPr>
    </dgm:pt>
    <dgm:pt modelId="{22BDBA3B-F49D-4BCB-B0EB-142FE1CC1B3F}" type="pres">
      <dgm:prSet presAssocID="{D9191854-21F9-4197-A735-6B14AEB026F7}" presName="aSpace2" presStyleCnt="0"/>
      <dgm:spPr/>
    </dgm:pt>
    <dgm:pt modelId="{B9FF51EA-7851-4F9A-9336-D64075AF83D9}" type="pres">
      <dgm:prSet presAssocID="{F0C4FDB8-66D7-46F6-BE4D-5DFC21809184}" presName="childNode" presStyleLbl="node1" presStyleIdx="8" presStyleCnt="12">
        <dgm:presLayoutVars>
          <dgm:bulletEnabled val="1"/>
        </dgm:presLayoutVars>
      </dgm:prSet>
      <dgm:spPr>
        <a:xfrm>
          <a:off x="2108253" y="2083255"/>
          <a:ext cx="748653" cy="477024"/>
        </a:xfrm>
        <a:prstGeom prst="roundRect">
          <a:avLst>
            <a:gd name="adj" fmla="val 10000"/>
          </a:avLst>
        </a:prstGeom>
      </dgm:spPr>
    </dgm:pt>
    <dgm:pt modelId="{D47113AF-CCDB-471A-B82F-17FDBECCB74C}" type="pres">
      <dgm:prSet presAssocID="{F0C4FDB8-66D7-46F6-BE4D-5DFC21809184}" presName="aSpace2" presStyleCnt="0"/>
      <dgm:spPr/>
    </dgm:pt>
    <dgm:pt modelId="{C8E0ED4C-F5D2-4B99-A843-32D27F5C4185}" type="pres">
      <dgm:prSet presAssocID="{2B78E4A9-51E9-45A0-950B-A100D6A60268}" presName="childNode" presStyleLbl="node1" presStyleIdx="9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B4E7B57-C5C4-47A0-8F29-3EB43261B387}" type="pres">
      <dgm:prSet presAssocID="{2B78E4A9-51E9-45A0-950B-A100D6A60268}" presName="aSpace2" presStyleCnt="0"/>
      <dgm:spPr/>
    </dgm:pt>
    <dgm:pt modelId="{40362F51-0A50-4D44-AF33-72999524D9D8}" type="pres">
      <dgm:prSet presAssocID="{2E0AB1AB-A652-488F-A576-4ED0BC790707}" presName="childNode" presStyleLbl="node1" presStyleIdx="10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9F9B215-EBF2-4AFF-8A80-154A4BEB6CD6}" type="pres">
      <dgm:prSet presAssocID="{49798143-1891-49DB-9BA0-E78F2B1E9381}" presName="aSpace" presStyleCnt="0"/>
      <dgm:spPr/>
    </dgm:pt>
    <dgm:pt modelId="{A8704CAE-859A-4159-A55D-4A1BEBB1C991}" type="pres">
      <dgm:prSet presAssocID="{6E0E2584-C9DF-44BD-A276-6447B9C11CCE}" presName="compNode" presStyleCnt="0"/>
      <dgm:spPr/>
    </dgm:pt>
    <dgm:pt modelId="{EAE28EE7-9678-4D81-A073-042D46121D0A}" type="pres">
      <dgm:prSet presAssocID="{6E0E2584-C9DF-44BD-A276-6447B9C11CCE}" presName="aNode" presStyleLbl="bgShp" presStyleIdx="4" presStyleCnt="5"/>
      <dgm:spPr/>
    </dgm:pt>
    <dgm:pt modelId="{499F2978-57A5-4778-A82D-4E64513F94D8}" type="pres">
      <dgm:prSet presAssocID="{6E0E2584-C9DF-44BD-A276-6447B9C11CCE}" presName="textNode" presStyleLbl="bgShp" presStyleIdx="4" presStyleCnt="5"/>
      <dgm:spPr/>
    </dgm:pt>
    <dgm:pt modelId="{C16536B1-607D-4431-A095-951D6698FE1B}" type="pres">
      <dgm:prSet presAssocID="{6E0E2584-C9DF-44BD-A276-6447B9C11CCE}" presName="compChildNode" presStyleCnt="0"/>
      <dgm:spPr/>
    </dgm:pt>
    <dgm:pt modelId="{51E3F058-84B5-490A-A673-9FB63B9FD12F}" type="pres">
      <dgm:prSet presAssocID="{6E0E2584-C9DF-44BD-A276-6447B9C11CCE}" presName="theInnerList" presStyleCnt="0"/>
      <dgm:spPr/>
    </dgm:pt>
    <dgm:pt modelId="{C157CDE3-9321-4125-B188-58205140DEE3}" type="pres">
      <dgm:prSet presAssocID="{F3928CF0-5272-42C1-B407-35C6C51AB979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2953FD02-B3CC-4651-BA58-E91D395ED795}" type="presOf" srcId="{DA2C6AC6-673B-4B82-8166-C450A5EE5ACA}" destId="{86399A49-2088-4E72-9768-26354280C62E}" srcOrd="0" destOrd="0" presId="urn:microsoft.com/office/officeart/2005/8/layout/lProcess2"/>
    <dgm:cxn modelId="{0A8F810C-EF3E-48A2-9604-8951B9CBB97D}" type="presOf" srcId="{E586E044-38DD-4E74-9CC7-92D0A6D716AE}" destId="{28EE4C6B-7108-4545-BEAF-745D018A5F52}" srcOrd="0" destOrd="0" presId="urn:microsoft.com/office/officeart/2005/8/layout/lProcess2"/>
    <dgm:cxn modelId="{18294E14-9EC4-48D6-B0FA-5AD358729142}" type="presOf" srcId="{7BD84361-A796-4693-BA6E-B2A87D70F818}" destId="{EEBBBDD4-05CA-4C27-A35F-6BFC381289D1}" srcOrd="0" destOrd="0" presId="urn:microsoft.com/office/officeart/2005/8/layout/lProcess2"/>
    <dgm:cxn modelId="{30408221-BFBC-4F7C-A4F7-C7DC1C720F00}" srcId="{49798143-1891-49DB-9BA0-E78F2B1E9381}" destId="{2B78E4A9-51E9-45A0-950B-A100D6A60268}" srcOrd="2" destOrd="0" parTransId="{08C1A887-E970-4A87-A40E-1BB1FBF3FD14}" sibTransId="{69FCEAF9-AD7F-49EA-B7B7-D8152EB558AC}"/>
    <dgm:cxn modelId="{C447E927-6A38-4D98-AD1C-CF6A41EF2B7B}" srcId="{49798143-1891-49DB-9BA0-E78F2B1E9381}" destId="{2E0AB1AB-A652-488F-A576-4ED0BC790707}" srcOrd="3" destOrd="0" parTransId="{8C99F993-4FAA-472B-961F-0A03F64C0D35}" sibTransId="{E018EE1B-94B0-42BF-8E3D-7760E260B1E4}"/>
    <dgm:cxn modelId="{5B002B2C-7A63-449F-96C0-3A02050E48C1}" srcId="{E586E044-38DD-4E74-9CC7-92D0A6D716AE}" destId="{F53B7414-0590-4D77-B664-0A471F68896B}" srcOrd="1" destOrd="0" parTransId="{35FA48BC-CD28-4752-95CB-B6D7459D2EEB}" sibTransId="{BFE6605B-24C9-42DA-AFB0-CAAA9A03E14C}"/>
    <dgm:cxn modelId="{01A7712F-5CF7-4157-B279-C604F96CD7C9}" type="presOf" srcId="{F53B7414-0590-4D77-B664-0A471F68896B}" destId="{B23BEA87-CB45-4A37-998A-3432A3E458BE}" srcOrd="0" destOrd="0" presId="urn:microsoft.com/office/officeart/2005/8/layout/lProcess2"/>
    <dgm:cxn modelId="{7AF92841-0D5D-4AB1-BE8D-9EFF64B98E1A}" srcId="{B86295C8-0780-4A02-9BFC-29390EAFA264}" destId="{2E70DBFF-F414-4E0B-A0E9-B79DF9058F35}" srcOrd="2" destOrd="0" parTransId="{2B46A87B-D8C3-43CC-BCC6-462EF88F2949}" sibTransId="{139804AC-7962-4CB1-A7E7-9D6D0B5F3373}"/>
    <dgm:cxn modelId="{009F8762-10E8-4DD2-A615-BBC4815657B1}" srcId="{A6CB1673-5D2B-4D28-A3A6-664B722A816A}" destId="{E586E044-38DD-4E74-9CC7-92D0A6D716AE}" srcOrd="2" destOrd="0" parTransId="{418A5477-4A32-4775-89B0-8CAD9E76D2FE}" sibTransId="{9F37925B-1ABF-49C9-85B2-3D1BC3480809}"/>
    <dgm:cxn modelId="{65102563-A52F-4F27-8FBE-67835B25524A}" type="presOf" srcId="{0587062E-47DD-42CA-9039-7190648F2352}" destId="{223CCB08-B613-4CCA-8EC7-32DA6055CEE1}" srcOrd="0" destOrd="0" presId="urn:microsoft.com/office/officeart/2005/8/layout/lProcess2"/>
    <dgm:cxn modelId="{EF3BB663-8DBD-4032-890D-51C06209927E}" type="presOf" srcId="{49798143-1891-49DB-9BA0-E78F2B1E9381}" destId="{EAA929DF-798C-4ABE-BCD9-077733C2F479}" srcOrd="1" destOrd="0" presId="urn:microsoft.com/office/officeart/2005/8/layout/lProcess2"/>
    <dgm:cxn modelId="{CFC78F45-EBD9-42BF-89DD-EA700B2C6BB3}" type="presOf" srcId="{B86295C8-0780-4A02-9BFC-29390EAFA264}" destId="{7A30814B-FB6C-4A1C-95FB-BFE27FF6EE64}" srcOrd="0" destOrd="0" presId="urn:microsoft.com/office/officeart/2005/8/layout/lProcess2"/>
    <dgm:cxn modelId="{1F854C69-CAE6-4CC8-8739-10F75F283FFD}" srcId="{A6CB1673-5D2B-4D28-A3A6-664B722A816A}" destId="{7C709CB0-35D3-4A6A-8431-8725AAA31B6E}" srcOrd="0" destOrd="0" parTransId="{B9FB2AC5-3366-4CEE-8EBD-1ADFA4D63F34}" sibTransId="{B5CABA3F-101E-43DB-BB24-CC05DE1FD88D}"/>
    <dgm:cxn modelId="{1BC2EB69-5EA6-4955-9FCD-3F723C93A16D}" type="presOf" srcId="{2E70DBFF-F414-4E0B-A0E9-B79DF9058F35}" destId="{2E467FC3-5CF6-4CD4-9082-63877AF93AF8}" srcOrd="0" destOrd="0" presId="urn:microsoft.com/office/officeart/2005/8/layout/lProcess2"/>
    <dgm:cxn modelId="{B361946C-2CFE-4DF1-A305-BB7F16568499}" srcId="{7C709CB0-35D3-4A6A-8431-8725AAA31B6E}" destId="{0587062E-47DD-42CA-9039-7190648F2352}" srcOrd="0" destOrd="0" parTransId="{DCFC1A4E-C1BB-48BD-A77E-8AAF84214253}" sibTransId="{216ECA52-99D9-45C9-9523-D2A573F5A275}"/>
    <dgm:cxn modelId="{97CDD64F-1BFF-4DDA-8A89-5C882B7F504C}" type="presOf" srcId="{7C709CB0-35D3-4A6A-8431-8725AAA31B6E}" destId="{483D1820-C113-4BE4-9D52-99F18EFD8515}" srcOrd="1" destOrd="0" presId="urn:microsoft.com/office/officeart/2005/8/layout/lProcess2"/>
    <dgm:cxn modelId="{48A40852-71DE-43EE-9FB4-0E0899868E38}" type="presOf" srcId="{3CC8A7B0-9C16-4012-A345-3B399C3B2BD7}" destId="{3A7326DC-126D-454E-BF40-F0D5F119B240}" srcOrd="0" destOrd="0" presId="urn:microsoft.com/office/officeart/2005/8/layout/lProcess2"/>
    <dgm:cxn modelId="{F10A4D72-1E04-4B93-9833-DB4B2AB8AD6A}" srcId="{E586E044-38DD-4E74-9CC7-92D0A6D716AE}" destId="{3CC8A7B0-9C16-4012-A345-3B399C3B2BD7}" srcOrd="2" destOrd="0" parTransId="{590FAC5C-2B74-4469-9E66-04E0B69B41F3}" sibTransId="{1A2AF53E-3E15-40F9-8FF6-0AA6D3EA9BA4}"/>
    <dgm:cxn modelId="{9B28E17A-82A5-4E87-B2A4-C4847BCD97FC}" srcId="{A6CB1673-5D2B-4D28-A3A6-664B722A816A}" destId="{6E0E2584-C9DF-44BD-A276-6447B9C11CCE}" srcOrd="4" destOrd="0" parTransId="{E6252CBD-0A0C-49BE-859F-C0CC57D8C9F3}" sibTransId="{961608C0-C2D1-4B41-8ED6-8914B517B462}"/>
    <dgm:cxn modelId="{6BCDF47D-93D1-43B9-92F4-934CC126B306}" srcId="{A6CB1673-5D2B-4D28-A3A6-664B722A816A}" destId="{49798143-1891-49DB-9BA0-E78F2B1E9381}" srcOrd="3" destOrd="0" parTransId="{286E943C-3B63-4F46-AE45-EAEC87A49CD8}" sibTransId="{5F4295CE-DA2B-46C8-9B63-132CF6D35535}"/>
    <dgm:cxn modelId="{019A677F-E03C-418E-A496-1E270B4B09A2}" type="presOf" srcId="{A6CB1673-5D2B-4D28-A3A6-664B722A816A}" destId="{9BFAC9CC-AF63-4E58-A471-7939639025E9}" srcOrd="0" destOrd="0" presId="urn:microsoft.com/office/officeart/2005/8/layout/lProcess2"/>
    <dgm:cxn modelId="{6D018188-4670-4139-8950-5D2F7892E730}" type="presOf" srcId="{F0C4FDB8-66D7-46F6-BE4D-5DFC21809184}" destId="{B9FF51EA-7851-4F9A-9336-D64075AF83D9}" srcOrd="0" destOrd="0" presId="urn:microsoft.com/office/officeart/2005/8/layout/lProcess2"/>
    <dgm:cxn modelId="{B0264090-8F11-4951-8E9F-C78EFE9794EC}" type="presOf" srcId="{6E0E2584-C9DF-44BD-A276-6447B9C11CCE}" destId="{499F2978-57A5-4778-A82D-4E64513F94D8}" srcOrd="1" destOrd="0" presId="urn:microsoft.com/office/officeart/2005/8/layout/lProcess2"/>
    <dgm:cxn modelId="{19F9CB97-223E-4A84-B70E-67A60168251E}" type="presOf" srcId="{7C709CB0-35D3-4A6A-8431-8725AAA31B6E}" destId="{50DFF271-2887-4DA6-8D44-21ECCE02C9A8}" srcOrd="0" destOrd="0" presId="urn:microsoft.com/office/officeart/2005/8/layout/lProcess2"/>
    <dgm:cxn modelId="{E2C8E797-F0DC-471B-B6A6-715372ED417E}" srcId="{B86295C8-0780-4A02-9BFC-29390EAFA264}" destId="{0EDBAC82-57D1-4348-9BE7-989FC6B77847}" srcOrd="0" destOrd="0" parTransId="{2E0C575D-1583-4ECB-9652-345781A5C2E0}" sibTransId="{300D1B31-F72B-4696-87E3-F158D365B451}"/>
    <dgm:cxn modelId="{84A3709E-530A-4FBF-9DE5-16FF24615882}" type="presOf" srcId="{2B78E4A9-51E9-45A0-950B-A100D6A60268}" destId="{C8E0ED4C-F5D2-4B99-A843-32D27F5C4185}" srcOrd="0" destOrd="0" presId="urn:microsoft.com/office/officeart/2005/8/layout/lProcess2"/>
    <dgm:cxn modelId="{4D28E7A2-658B-4A10-9F1F-C519AA65C722}" srcId="{49798143-1891-49DB-9BA0-E78F2B1E9381}" destId="{F0C4FDB8-66D7-46F6-BE4D-5DFC21809184}" srcOrd="1" destOrd="0" parTransId="{EDAF34C8-B1C9-4780-8BE5-D17E0B23FC46}" sibTransId="{BA726EFA-F376-48D2-8F9F-8A6766477B86}"/>
    <dgm:cxn modelId="{C8014AAA-DB35-4415-B89E-4AF1B1E097AB}" srcId="{6E0E2584-C9DF-44BD-A276-6447B9C11CCE}" destId="{F3928CF0-5272-42C1-B407-35C6C51AB979}" srcOrd="0" destOrd="0" parTransId="{B488EC47-FF89-44BA-B495-5765D34DCC87}" sibTransId="{59C20A12-D21D-4BD5-A80A-A86102AA6473}"/>
    <dgm:cxn modelId="{D58093AD-CB5B-4042-9C34-0D32A7D39781}" srcId="{49798143-1891-49DB-9BA0-E78F2B1E9381}" destId="{D9191854-21F9-4197-A735-6B14AEB026F7}" srcOrd="0" destOrd="0" parTransId="{EDFCCE51-B30B-4AE6-B70F-78EF62B9FD1C}" sibTransId="{7FC9AEBF-FAC0-49B4-97A0-E7A37B1ACFE7}"/>
    <dgm:cxn modelId="{823A2AB2-44F1-4DCD-B7AC-2B5B4F3516E7}" type="presOf" srcId="{F3928CF0-5272-42C1-B407-35C6C51AB979}" destId="{C157CDE3-9321-4125-B188-58205140DEE3}" srcOrd="0" destOrd="0" presId="urn:microsoft.com/office/officeart/2005/8/layout/lProcess2"/>
    <dgm:cxn modelId="{09AB2FB2-93E0-4984-B7D1-FE13FD9D9297}" srcId="{E586E044-38DD-4E74-9CC7-92D0A6D716AE}" destId="{DA2C6AC6-673B-4B82-8166-C450A5EE5ACA}" srcOrd="0" destOrd="0" parTransId="{00C80470-0D32-4C4F-99A5-56E63AA80000}" sibTransId="{0D643E6E-EE2E-4734-80FA-A1DEEC21DF92}"/>
    <dgm:cxn modelId="{4B5DF1B3-1D91-4FFA-91E4-2B38FAD77532}" type="presOf" srcId="{B86295C8-0780-4A02-9BFC-29390EAFA264}" destId="{62F8D44B-D96C-4179-A88F-5CFF09FAE833}" srcOrd="1" destOrd="0" presId="urn:microsoft.com/office/officeart/2005/8/layout/lProcess2"/>
    <dgm:cxn modelId="{90D036C8-5EF7-41A0-AA0A-DD649EE9EAF9}" type="presOf" srcId="{E586E044-38DD-4E74-9CC7-92D0A6D716AE}" destId="{A93182AB-5681-4485-9099-B8131AD9F51E}" srcOrd="1" destOrd="0" presId="urn:microsoft.com/office/officeart/2005/8/layout/lProcess2"/>
    <dgm:cxn modelId="{542510C9-8663-48D6-A7D1-20A876E6C470}" srcId="{B86295C8-0780-4A02-9BFC-29390EAFA264}" destId="{7BD84361-A796-4693-BA6E-B2A87D70F818}" srcOrd="1" destOrd="0" parTransId="{E48DA3B7-C0BA-43F5-A4F1-A4B9F6D2CA2B}" sibTransId="{269EE0EC-A306-4206-8C28-114B778F272B}"/>
    <dgm:cxn modelId="{F8A3CCCF-4F63-48CE-A0AC-7EF42F0CCB28}" type="presOf" srcId="{2E0AB1AB-A652-488F-A576-4ED0BC790707}" destId="{40362F51-0A50-4D44-AF33-72999524D9D8}" srcOrd="0" destOrd="0" presId="urn:microsoft.com/office/officeart/2005/8/layout/lProcess2"/>
    <dgm:cxn modelId="{D34202D3-9A3B-481A-9BD9-795E5F556052}" type="presOf" srcId="{49798143-1891-49DB-9BA0-E78F2B1E9381}" destId="{28CE7149-B1CB-48C0-98DD-4CBEEA4F2F8A}" srcOrd="0" destOrd="0" presId="urn:microsoft.com/office/officeart/2005/8/layout/lProcess2"/>
    <dgm:cxn modelId="{C03ABDDA-1A50-451A-BEE3-251565878289}" type="presOf" srcId="{0EDBAC82-57D1-4348-9BE7-989FC6B77847}" destId="{184708AF-DC2B-46C4-A5B3-60F94D688D7A}" srcOrd="0" destOrd="0" presId="urn:microsoft.com/office/officeart/2005/8/layout/lProcess2"/>
    <dgm:cxn modelId="{736BF1F4-BD04-43A9-9610-7D4618FAA5FE}" type="presOf" srcId="{D9191854-21F9-4197-A735-6B14AEB026F7}" destId="{3B59C0D2-6471-407C-848A-6F842DFA8E2A}" srcOrd="0" destOrd="0" presId="urn:microsoft.com/office/officeart/2005/8/layout/lProcess2"/>
    <dgm:cxn modelId="{29E9A5F5-5A77-4811-B055-8D7A8802E095}" srcId="{A6CB1673-5D2B-4D28-A3A6-664B722A816A}" destId="{B86295C8-0780-4A02-9BFC-29390EAFA264}" srcOrd="1" destOrd="0" parTransId="{565DA5AB-B2EC-4399-BD5D-8EA022FB64EC}" sibTransId="{FDC384BE-1ECE-419A-8EAD-6AABA068A5B7}"/>
    <dgm:cxn modelId="{DBCD7CFF-A72E-4D2C-8CAE-FC77CDC8E6CB}" type="presOf" srcId="{6E0E2584-C9DF-44BD-A276-6447B9C11CCE}" destId="{EAE28EE7-9678-4D81-A073-042D46121D0A}" srcOrd="0" destOrd="0" presId="urn:microsoft.com/office/officeart/2005/8/layout/lProcess2"/>
    <dgm:cxn modelId="{DD6445B0-481E-452B-87AC-411CF7D8098D}" type="presParOf" srcId="{9BFAC9CC-AF63-4E58-A471-7939639025E9}" destId="{7C1F58B5-F3F9-4F59-BC41-900AA8D14B77}" srcOrd="0" destOrd="0" presId="urn:microsoft.com/office/officeart/2005/8/layout/lProcess2"/>
    <dgm:cxn modelId="{45AC67E7-5C26-41AD-9E59-0CB216B1D03A}" type="presParOf" srcId="{7C1F58B5-F3F9-4F59-BC41-900AA8D14B77}" destId="{50DFF271-2887-4DA6-8D44-21ECCE02C9A8}" srcOrd="0" destOrd="0" presId="urn:microsoft.com/office/officeart/2005/8/layout/lProcess2"/>
    <dgm:cxn modelId="{F63B2406-19CC-4F07-95B1-872E61668785}" type="presParOf" srcId="{7C1F58B5-F3F9-4F59-BC41-900AA8D14B77}" destId="{483D1820-C113-4BE4-9D52-99F18EFD8515}" srcOrd="1" destOrd="0" presId="urn:microsoft.com/office/officeart/2005/8/layout/lProcess2"/>
    <dgm:cxn modelId="{B254026D-BB86-4D20-A0EE-9C853CA1B0AE}" type="presParOf" srcId="{7C1F58B5-F3F9-4F59-BC41-900AA8D14B77}" destId="{B640104C-28BD-47CD-BB6E-0C4D1826A93C}" srcOrd="2" destOrd="0" presId="urn:microsoft.com/office/officeart/2005/8/layout/lProcess2"/>
    <dgm:cxn modelId="{73828892-0C9B-4372-9367-57414896F512}" type="presParOf" srcId="{B640104C-28BD-47CD-BB6E-0C4D1826A93C}" destId="{07285F25-45F7-4E68-A4C5-7193E53A5A8B}" srcOrd="0" destOrd="0" presId="urn:microsoft.com/office/officeart/2005/8/layout/lProcess2"/>
    <dgm:cxn modelId="{B271093C-2A9A-406F-9113-69B1EDE31890}" type="presParOf" srcId="{07285F25-45F7-4E68-A4C5-7193E53A5A8B}" destId="{223CCB08-B613-4CCA-8EC7-32DA6055CEE1}" srcOrd="0" destOrd="0" presId="urn:microsoft.com/office/officeart/2005/8/layout/lProcess2"/>
    <dgm:cxn modelId="{95B1FD6F-C1D3-4822-8369-5158236CFEFF}" type="presParOf" srcId="{9BFAC9CC-AF63-4E58-A471-7939639025E9}" destId="{3B1E0B17-2723-40B4-B728-A629A263117F}" srcOrd="1" destOrd="0" presId="urn:microsoft.com/office/officeart/2005/8/layout/lProcess2"/>
    <dgm:cxn modelId="{92A7789B-B980-4C58-BDB3-0646D659A9DC}" type="presParOf" srcId="{9BFAC9CC-AF63-4E58-A471-7939639025E9}" destId="{45CA6750-1CEB-4CAF-899D-BEB58FFBADD1}" srcOrd="2" destOrd="0" presId="urn:microsoft.com/office/officeart/2005/8/layout/lProcess2"/>
    <dgm:cxn modelId="{318E5835-B045-495F-9955-63D92973FBE2}" type="presParOf" srcId="{45CA6750-1CEB-4CAF-899D-BEB58FFBADD1}" destId="{7A30814B-FB6C-4A1C-95FB-BFE27FF6EE64}" srcOrd="0" destOrd="0" presId="urn:microsoft.com/office/officeart/2005/8/layout/lProcess2"/>
    <dgm:cxn modelId="{4D35AD2E-00E1-4DDC-BF52-FB1162A82AC7}" type="presParOf" srcId="{45CA6750-1CEB-4CAF-899D-BEB58FFBADD1}" destId="{62F8D44B-D96C-4179-A88F-5CFF09FAE833}" srcOrd="1" destOrd="0" presId="urn:microsoft.com/office/officeart/2005/8/layout/lProcess2"/>
    <dgm:cxn modelId="{6CCCAD30-8065-4039-BF23-E71E9A30BBB8}" type="presParOf" srcId="{45CA6750-1CEB-4CAF-899D-BEB58FFBADD1}" destId="{1BE0A1C4-AA9F-4E21-8F6F-9F43EE27517B}" srcOrd="2" destOrd="0" presId="urn:microsoft.com/office/officeart/2005/8/layout/lProcess2"/>
    <dgm:cxn modelId="{1FA8A199-4177-4414-92C8-3501D5F968FE}" type="presParOf" srcId="{1BE0A1C4-AA9F-4E21-8F6F-9F43EE27517B}" destId="{719DDDF3-189E-4FF0-B836-3D478B322096}" srcOrd="0" destOrd="0" presId="urn:microsoft.com/office/officeart/2005/8/layout/lProcess2"/>
    <dgm:cxn modelId="{3AF921BC-CC99-4B1B-B096-A53D7C2858F7}" type="presParOf" srcId="{719DDDF3-189E-4FF0-B836-3D478B322096}" destId="{184708AF-DC2B-46C4-A5B3-60F94D688D7A}" srcOrd="0" destOrd="0" presId="urn:microsoft.com/office/officeart/2005/8/layout/lProcess2"/>
    <dgm:cxn modelId="{E3D91126-122C-40BB-AC80-4DBD79390725}" type="presParOf" srcId="{719DDDF3-189E-4FF0-B836-3D478B322096}" destId="{9930216D-8882-4E99-B1A4-D80E41E2AE15}" srcOrd="1" destOrd="0" presId="urn:microsoft.com/office/officeart/2005/8/layout/lProcess2"/>
    <dgm:cxn modelId="{28AA4052-DF53-4702-8376-393949A5A5AA}" type="presParOf" srcId="{719DDDF3-189E-4FF0-B836-3D478B322096}" destId="{EEBBBDD4-05CA-4C27-A35F-6BFC381289D1}" srcOrd="2" destOrd="0" presId="urn:microsoft.com/office/officeart/2005/8/layout/lProcess2"/>
    <dgm:cxn modelId="{F488641C-FD6F-4E98-B959-2127F973B9C7}" type="presParOf" srcId="{719DDDF3-189E-4FF0-B836-3D478B322096}" destId="{7B5E9705-B765-4C87-9DD4-BC2CEF81D442}" srcOrd="3" destOrd="0" presId="urn:microsoft.com/office/officeart/2005/8/layout/lProcess2"/>
    <dgm:cxn modelId="{118CEC0C-CBBD-4F88-8B98-260E58E336EE}" type="presParOf" srcId="{719DDDF3-189E-4FF0-B836-3D478B322096}" destId="{2E467FC3-5CF6-4CD4-9082-63877AF93AF8}" srcOrd="4" destOrd="0" presId="urn:microsoft.com/office/officeart/2005/8/layout/lProcess2"/>
    <dgm:cxn modelId="{0D560EE1-19F9-4695-A3B7-29820EE4A642}" type="presParOf" srcId="{9BFAC9CC-AF63-4E58-A471-7939639025E9}" destId="{59FFBF56-1C6D-4FC3-9EFA-249977F686CA}" srcOrd="3" destOrd="0" presId="urn:microsoft.com/office/officeart/2005/8/layout/lProcess2"/>
    <dgm:cxn modelId="{A7F50CEC-08AF-490F-983B-E1546D23C35B}" type="presParOf" srcId="{9BFAC9CC-AF63-4E58-A471-7939639025E9}" destId="{D0759E96-B338-407D-AA63-0AEF10E0CAED}" srcOrd="4" destOrd="0" presId="urn:microsoft.com/office/officeart/2005/8/layout/lProcess2"/>
    <dgm:cxn modelId="{03C8FF94-4CC7-4A92-882A-7743B21854AA}" type="presParOf" srcId="{D0759E96-B338-407D-AA63-0AEF10E0CAED}" destId="{28EE4C6B-7108-4545-BEAF-745D018A5F52}" srcOrd="0" destOrd="0" presId="urn:microsoft.com/office/officeart/2005/8/layout/lProcess2"/>
    <dgm:cxn modelId="{6A5FE3AC-2BDA-4F8B-B681-9D63D33166C4}" type="presParOf" srcId="{D0759E96-B338-407D-AA63-0AEF10E0CAED}" destId="{A93182AB-5681-4485-9099-B8131AD9F51E}" srcOrd="1" destOrd="0" presId="urn:microsoft.com/office/officeart/2005/8/layout/lProcess2"/>
    <dgm:cxn modelId="{39E16E9C-7A6B-460A-9305-0705577CC5BA}" type="presParOf" srcId="{D0759E96-B338-407D-AA63-0AEF10E0CAED}" destId="{25E8444D-B708-4A97-8286-5AF0EDFD4505}" srcOrd="2" destOrd="0" presId="urn:microsoft.com/office/officeart/2005/8/layout/lProcess2"/>
    <dgm:cxn modelId="{CDB1A782-BAC1-480F-8348-618BCCC6E384}" type="presParOf" srcId="{25E8444D-B708-4A97-8286-5AF0EDFD4505}" destId="{AF9F76C8-A52A-4669-A5D0-03EE39D057B4}" srcOrd="0" destOrd="0" presId="urn:microsoft.com/office/officeart/2005/8/layout/lProcess2"/>
    <dgm:cxn modelId="{3D1163C8-B70C-4003-A860-893E50C788EB}" type="presParOf" srcId="{AF9F76C8-A52A-4669-A5D0-03EE39D057B4}" destId="{86399A49-2088-4E72-9768-26354280C62E}" srcOrd="0" destOrd="0" presId="urn:microsoft.com/office/officeart/2005/8/layout/lProcess2"/>
    <dgm:cxn modelId="{467E8202-8358-497E-8705-697EEC34C248}" type="presParOf" srcId="{AF9F76C8-A52A-4669-A5D0-03EE39D057B4}" destId="{D016ADA8-C8BF-4DD8-8792-403DA3B70345}" srcOrd="1" destOrd="0" presId="urn:microsoft.com/office/officeart/2005/8/layout/lProcess2"/>
    <dgm:cxn modelId="{C4DEC678-0E1E-4240-A1B1-EA64B9F1E5A5}" type="presParOf" srcId="{AF9F76C8-A52A-4669-A5D0-03EE39D057B4}" destId="{B23BEA87-CB45-4A37-998A-3432A3E458BE}" srcOrd="2" destOrd="0" presId="urn:microsoft.com/office/officeart/2005/8/layout/lProcess2"/>
    <dgm:cxn modelId="{08EB4FD4-C40C-4CD4-BCB6-97DB60DBBB12}" type="presParOf" srcId="{AF9F76C8-A52A-4669-A5D0-03EE39D057B4}" destId="{DC830EDE-83AC-4173-9798-56768CD600BF}" srcOrd="3" destOrd="0" presId="urn:microsoft.com/office/officeart/2005/8/layout/lProcess2"/>
    <dgm:cxn modelId="{48E739BF-B402-4D74-B98B-C993BA3892DE}" type="presParOf" srcId="{AF9F76C8-A52A-4669-A5D0-03EE39D057B4}" destId="{3A7326DC-126D-454E-BF40-F0D5F119B240}" srcOrd="4" destOrd="0" presId="urn:microsoft.com/office/officeart/2005/8/layout/lProcess2"/>
    <dgm:cxn modelId="{92E7BCC4-24AE-4089-A6E8-2973059C6DD7}" type="presParOf" srcId="{9BFAC9CC-AF63-4E58-A471-7939639025E9}" destId="{F5A4D5C1-D6D8-401B-B858-3A86AE3CAA87}" srcOrd="5" destOrd="0" presId="urn:microsoft.com/office/officeart/2005/8/layout/lProcess2"/>
    <dgm:cxn modelId="{A9FBFCCA-BAA4-4D98-98FD-392F892AC23B}" type="presParOf" srcId="{9BFAC9CC-AF63-4E58-A471-7939639025E9}" destId="{1E6AE9A5-4938-440E-95B4-1CAC2ECCA2FF}" srcOrd="6" destOrd="0" presId="urn:microsoft.com/office/officeart/2005/8/layout/lProcess2"/>
    <dgm:cxn modelId="{1BB1F491-713C-4F45-8AD4-C3B57E745CF0}" type="presParOf" srcId="{1E6AE9A5-4938-440E-95B4-1CAC2ECCA2FF}" destId="{28CE7149-B1CB-48C0-98DD-4CBEEA4F2F8A}" srcOrd="0" destOrd="0" presId="urn:microsoft.com/office/officeart/2005/8/layout/lProcess2"/>
    <dgm:cxn modelId="{01FC0C45-84E3-4B7E-8AF0-46F4AC20E08B}" type="presParOf" srcId="{1E6AE9A5-4938-440E-95B4-1CAC2ECCA2FF}" destId="{EAA929DF-798C-4ABE-BCD9-077733C2F479}" srcOrd="1" destOrd="0" presId="urn:microsoft.com/office/officeart/2005/8/layout/lProcess2"/>
    <dgm:cxn modelId="{69F83DDA-4091-4A02-9E8A-5E7ACB4334AF}" type="presParOf" srcId="{1E6AE9A5-4938-440E-95B4-1CAC2ECCA2FF}" destId="{592BEA49-389A-46B3-AD87-025DDF839396}" srcOrd="2" destOrd="0" presId="urn:microsoft.com/office/officeart/2005/8/layout/lProcess2"/>
    <dgm:cxn modelId="{240E0FEE-B8D9-4272-A008-8124C977D64A}" type="presParOf" srcId="{592BEA49-389A-46B3-AD87-025DDF839396}" destId="{62025963-DD1C-4ACF-BA28-93BE9C1A370F}" srcOrd="0" destOrd="0" presId="urn:microsoft.com/office/officeart/2005/8/layout/lProcess2"/>
    <dgm:cxn modelId="{899FC8D3-1451-4E64-977E-3A42647887BA}" type="presParOf" srcId="{62025963-DD1C-4ACF-BA28-93BE9C1A370F}" destId="{3B59C0D2-6471-407C-848A-6F842DFA8E2A}" srcOrd="0" destOrd="0" presId="urn:microsoft.com/office/officeart/2005/8/layout/lProcess2"/>
    <dgm:cxn modelId="{18FDAE65-B3FB-419F-B80F-A4FDCADE0B66}" type="presParOf" srcId="{62025963-DD1C-4ACF-BA28-93BE9C1A370F}" destId="{22BDBA3B-F49D-4BCB-B0EB-142FE1CC1B3F}" srcOrd="1" destOrd="0" presId="urn:microsoft.com/office/officeart/2005/8/layout/lProcess2"/>
    <dgm:cxn modelId="{DB50F52A-5C94-4620-968A-DBFC973ED962}" type="presParOf" srcId="{62025963-DD1C-4ACF-BA28-93BE9C1A370F}" destId="{B9FF51EA-7851-4F9A-9336-D64075AF83D9}" srcOrd="2" destOrd="0" presId="urn:microsoft.com/office/officeart/2005/8/layout/lProcess2"/>
    <dgm:cxn modelId="{B7EFB18B-CB5E-468C-8AF3-9DBA3E5ED1CE}" type="presParOf" srcId="{62025963-DD1C-4ACF-BA28-93BE9C1A370F}" destId="{D47113AF-CCDB-471A-B82F-17FDBECCB74C}" srcOrd="3" destOrd="0" presId="urn:microsoft.com/office/officeart/2005/8/layout/lProcess2"/>
    <dgm:cxn modelId="{73D28B1B-683B-4DA8-9F6F-A8A0A0523B1E}" type="presParOf" srcId="{62025963-DD1C-4ACF-BA28-93BE9C1A370F}" destId="{C8E0ED4C-F5D2-4B99-A843-32D27F5C4185}" srcOrd="4" destOrd="0" presId="urn:microsoft.com/office/officeart/2005/8/layout/lProcess2"/>
    <dgm:cxn modelId="{FDB67861-1807-4A16-9DCB-05998E7BBB74}" type="presParOf" srcId="{62025963-DD1C-4ACF-BA28-93BE9C1A370F}" destId="{7B4E7B57-C5C4-47A0-8F29-3EB43261B387}" srcOrd="5" destOrd="0" presId="urn:microsoft.com/office/officeart/2005/8/layout/lProcess2"/>
    <dgm:cxn modelId="{581DC4BF-DA5B-4014-B43E-F4052058E39D}" type="presParOf" srcId="{62025963-DD1C-4ACF-BA28-93BE9C1A370F}" destId="{40362F51-0A50-4D44-AF33-72999524D9D8}" srcOrd="6" destOrd="0" presId="urn:microsoft.com/office/officeart/2005/8/layout/lProcess2"/>
    <dgm:cxn modelId="{AB8A7A37-0069-462C-B7AF-421A5792CF17}" type="presParOf" srcId="{9BFAC9CC-AF63-4E58-A471-7939639025E9}" destId="{39F9B215-EBF2-4AFF-8A80-154A4BEB6CD6}" srcOrd="7" destOrd="0" presId="urn:microsoft.com/office/officeart/2005/8/layout/lProcess2"/>
    <dgm:cxn modelId="{0A13824A-6362-4B18-8F86-1600A5A11FD9}" type="presParOf" srcId="{9BFAC9CC-AF63-4E58-A471-7939639025E9}" destId="{A8704CAE-859A-4159-A55D-4A1BEBB1C991}" srcOrd="8" destOrd="0" presId="urn:microsoft.com/office/officeart/2005/8/layout/lProcess2"/>
    <dgm:cxn modelId="{97292340-5F51-43E2-A38F-DC4FCB91CFA3}" type="presParOf" srcId="{A8704CAE-859A-4159-A55D-4A1BEBB1C991}" destId="{EAE28EE7-9678-4D81-A073-042D46121D0A}" srcOrd="0" destOrd="0" presId="urn:microsoft.com/office/officeart/2005/8/layout/lProcess2"/>
    <dgm:cxn modelId="{E5236432-B6DC-4855-8654-03852CA9E433}" type="presParOf" srcId="{A8704CAE-859A-4159-A55D-4A1BEBB1C991}" destId="{499F2978-57A5-4778-A82D-4E64513F94D8}" srcOrd="1" destOrd="0" presId="urn:microsoft.com/office/officeart/2005/8/layout/lProcess2"/>
    <dgm:cxn modelId="{C2533215-1CC5-483A-A86E-BB8BE8AF4B01}" type="presParOf" srcId="{A8704CAE-859A-4159-A55D-4A1BEBB1C991}" destId="{C16536B1-607D-4431-A095-951D6698FE1B}" srcOrd="2" destOrd="0" presId="urn:microsoft.com/office/officeart/2005/8/layout/lProcess2"/>
    <dgm:cxn modelId="{3D43C59C-59A4-4ECE-83FD-7D7C9E9337C3}" type="presParOf" srcId="{C16536B1-607D-4431-A095-951D6698FE1B}" destId="{51E3F058-84B5-490A-A673-9FB63B9FD12F}" srcOrd="0" destOrd="0" presId="urn:microsoft.com/office/officeart/2005/8/layout/lProcess2"/>
    <dgm:cxn modelId="{9B6474DE-0828-4BD6-9574-176769EB5EF3}" type="presParOf" srcId="{51E3F058-84B5-490A-A673-9FB63B9FD12F}" destId="{C157CDE3-9321-4125-B188-58205140DEE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B1673-5D2B-4D28-A3A6-664B722A816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C709CB0-35D3-4A6A-8431-8725AAA31B6E}">
      <dgm:prSet phldrT="[Text]" custT="1"/>
      <dgm:spPr/>
      <dgm:t>
        <a:bodyPr/>
        <a:lstStyle/>
        <a:p>
          <a:r>
            <a:rPr lang="de-DE" sz="1100" dirty="0"/>
            <a:t>Bauteile aus Holz und ihre Verbindungen</a:t>
          </a:r>
          <a:br>
            <a:rPr lang="de-DE" sz="1100" dirty="0"/>
          </a:br>
          <a:r>
            <a:rPr lang="de-DE" sz="1100" dirty="0"/>
            <a:t>(6LP)</a:t>
          </a:r>
        </a:p>
      </dgm:t>
    </dgm:pt>
    <dgm:pt modelId="{B9FB2AC5-3366-4CEE-8EBD-1ADFA4D63F34}" type="parTrans" cxnId="{1F854C69-CAE6-4CC8-8739-10F75F283FFD}">
      <dgm:prSet/>
      <dgm:spPr/>
      <dgm:t>
        <a:bodyPr/>
        <a:lstStyle/>
        <a:p>
          <a:endParaRPr lang="de-DE" sz="3200"/>
        </a:p>
      </dgm:t>
    </dgm:pt>
    <dgm:pt modelId="{B5CABA3F-101E-43DB-BB24-CC05DE1FD88D}" type="sibTrans" cxnId="{1F854C69-CAE6-4CC8-8739-10F75F283FFD}">
      <dgm:prSet/>
      <dgm:spPr/>
      <dgm:t>
        <a:bodyPr/>
        <a:lstStyle/>
        <a:p>
          <a:endParaRPr lang="de-DE" sz="3200"/>
        </a:p>
      </dgm:t>
    </dgm:pt>
    <dgm:pt modelId="{0587062E-47DD-42CA-9039-7190648F2352}">
      <dgm:prSet phldrT="[Text]" custT="1"/>
      <dgm:spPr/>
      <dgm:t>
        <a:bodyPr/>
        <a:lstStyle/>
        <a:p>
          <a:r>
            <a:rPr lang="de-DE" sz="800" dirty="0"/>
            <a:t>Bauteile aus Holz und ihre Verbindungen (V/Ü) [6LP]</a:t>
          </a:r>
        </a:p>
      </dgm:t>
    </dgm:pt>
    <dgm:pt modelId="{DCFC1A4E-C1BB-48BD-A77E-8AAF84214253}" type="parTrans" cxnId="{B361946C-2CFE-4DF1-A305-BB7F16568499}">
      <dgm:prSet/>
      <dgm:spPr/>
      <dgm:t>
        <a:bodyPr/>
        <a:lstStyle/>
        <a:p>
          <a:endParaRPr lang="de-DE" sz="3200"/>
        </a:p>
      </dgm:t>
    </dgm:pt>
    <dgm:pt modelId="{216ECA52-99D9-45C9-9523-D2A573F5A275}" type="sibTrans" cxnId="{B361946C-2CFE-4DF1-A305-BB7F16568499}">
      <dgm:prSet/>
      <dgm:spPr/>
      <dgm:t>
        <a:bodyPr/>
        <a:lstStyle/>
        <a:p>
          <a:endParaRPr lang="de-DE" sz="3200"/>
        </a:p>
      </dgm:t>
    </dgm:pt>
    <dgm:pt modelId="{B86295C8-0780-4A02-9BFC-29390EAFA264}">
      <dgm:prSet phldrT="[Text]" custT="1"/>
      <dgm:spPr/>
      <dgm:t>
        <a:bodyPr/>
        <a:lstStyle/>
        <a:p>
          <a:r>
            <a:rPr lang="de-DE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Entwerfen von Tragwerken aus Holz</a:t>
          </a:r>
          <a:br>
            <a:rPr lang="de-DE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</a:br>
          <a:r>
            <a:rPr lang="de-DE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(6LP)</a:t>
          </a:r>
          <a:endParaRPr lang="de-DE" sz="1100" dirty="0"/>
        </a:p>
      </dgm:t>
    </dgm:pt>
    <dgm:pt modelId="{565DA5AB-B2EC-4399-BD5D-8EA022FB64EC}" type="parTrans" cxnId="{29E9A5F5-5A77-4811-B055-8D7A8802E095}">
      <dgm:prSet/>
      <dgm:spPr/>
      <dgm:t>
        <a:bodyPr/>
        <a:lstStyle/>
        <a:p>
          <a:endParaRPr lang="de-DE" sz="3200"/>
        </a:p>
      </dgm:t>
    </dgm:pt>
    <dgm:pt modelId="{FDC384BE-1ECE-419A-8EAD-6AABA068A5B7}" type="sibTrans" cxnId="{29E9A5F5-5A77-4811-B055-8D7A8802E095}">
      <dgm:prSet/>
      <dgm:spPr/>
      <dgm:t>
        <a:bodyPr/>
        <a:lstStyle/>
        <a:p>
          <a:endParaRPr lang="de-DE" sz="3200"/>
        </a:p>
      </dgm:t>
    </dgm:pt>
    <dgm:pt modelId="{E8873090-F116-4617-95C2-55037C5F2D65}">
      <dgm:prSet phldrT="[Text]" custT="1"/>
      <dgm:spPr/>
      <dgm:t>
        <a:bodyPr/>
        <a:lstStyle/>
        <a:p>
          <a:r>
            <a:rPr lang="de-DE" sz="800" dirty="0"/>
            <a:t>Entwerfen 1 [3LP]</a:t>
          </a:r>
        </a:p>
      </dgm:t>
    </dgm:pt>
    <dgm:pt modelId="{1906B662-8079-451A-AB07-3865DAA6B68D}" type="parTrans" cxnId="{D9D436B7-A712-4DD2-B436-3DD8F2211ED1}">
      <dgm:prSet/>
      <dgm:spPr/>
      <dgm:t>
        <a:bodyPr/>
        <a:lstStyle/>
        <a:p>
          <a:endParaRPr lang="de-DE" sz="3200"/>
        </a:p>
      </dgm:t>
    </dgm:pt>
    <dgm:pt modelId="{04FBB03C-5A6F-4B26-963B-587212019644}" type="sibTrans" cxnId="{D9D436B7-A712-4DD2-B436-3DD8F2211ED1}">
      <dgm:prSet/>
      <dgm:spPr/>
      <dgm:t>
        <a:bodyPr/>
        <a:lstStyle/>
        <a:p>
          <a:endParaRPr lang="de-DE" sz="3200"/>
        </a:p>
      </dgm:t>
    </dgm:pt>
    <dgm:pt modelId="{7BD84361-A796-4693-BA6E-B2A87D70F818}">
      <dgm:prSet phldrT="[Text]" custT="1"/>
      <dgm:spPr/>
      <dgm:t>
        <a:bodyPr/>
        <a:lstStyle/>
        <a:p>
          <a:r>
            <a:rPr lang="de-DE" sz="800" dirty="0"/>
            <a:t>Entwerfen 2</a:t>
          </a:r>
        </a:p>
        <a:p>
          <a:r>
            <a:rPr lang="de-DE" sz="800" dirty="0"/>
            <a:t>[3 LP]</a:t>
          </a:r>
        </a:p>
      </dgm:t>
    </dgm:pt>
    <dgm:pt modelId="{E48DA3B7-C0BA-43F5-A4F1-A4B9F6D2CA2B}" type="parTrans" cxnId="{542510C9-8663-48D6-A7D1-20A876E6C470}">
      <dgm:prSet/>
      <dgm:spPr/>
      <dgm:t>
        <a:bodyPr/>
        <a:lstStyle/>
        <a:p>
          <a:endParaRPr lang="de-DE" sz="3200"/>
        </a:p>
      </dgm:t>
    </dgm:pt>
    <dgm:pt modelId="{269EE0EC-A306-4206-8C28-114B778F272B}" type="sibTrans" cxnId="{542510C9-8663-48D6-A7D1-20A876E6C470}">
      <dgm:prSet/>
      <dgm:spPr/>
      <dgm:t>
        <a:bodyPr/>
        <a:lstStyle/>
        <a:p>
          <a:endParaRPr lang="de-DE" sz="3200"/>
        </a:p>
      </dgm:t>
    </dgm:pt>
    <dgm:pt modelId="{49798143-1891-49DB-9BA0-E78F2B1E9381}">
      <dgm:prSet phldrT="[Text]" custT="1"/>
      <dgm:spPr/>
      <dgm:t>
        <a:bodyPr/>
        <a:lstStyle/>
        <a:p>
          <a:r>
            <a:rPr lang="de-DE" sz="1100" dirty="0"/>
            <a:t>Sondergebiete des Holzbaus</a:t>
          </a:r>
          <a:br>
            <a:rPr lang="de-DE" sz="1100" dirty="0"/>
          </a:br>
          <a:r>
            <a:rPr lang="de-DE" sz="1100" dirty="0"/>
            <a:t>(6LP)</a:t>
          </a:r>
        </a:p>
      </dgm:t>
    </dgm:pt>
    <dgm:pt modelId="{286E943C-3B63-4F46-AE45-EAEC87A49CD8}" type="parTrans" cxnId="{6BCDF47D-93D1-43B9-92F4-934CC126B306}">
      <dgm:prSet/>
      <dgm:spPr/>
      <dgm:t>
        <a:bodyPr/>
        <a:lstStyle/>
        <a:p>
          <a:endParaRPr lang="de-DE" sz="3200"/>
        </a:p>
      </dgm:t>
    </dgm:pt>
    <dgm:pt modelId="{5F4295CE-DA2B-46C8-9B63-132CF6D35535}" type="sibTrans" cxnId="{6BCDF47D-93D1-43B9-92F4-934CC126B306}">
      <dgm:prSet/>
      <dgm:spPr/>
      <dgm:t>
        <a:bodyPr/>
        <a:lstStyle/>
        <a:p>
          <a:endParaRPr lang="de-DE" sz="3200"/>
        </a:p>
      </dgm:t>
    </dgm:pt>
    <dgm:pt modelId="{2E6A9AB1-758B-428B-BB5A-4FD5A5529449}">
      <dgm:prSet phldrT="[Text]" custT="1"/>
      <dgm:spPr/>
      <dgm:t>
        <a:bodyPr/>
        <a:lstStyle/>
        <a:p>
          <a:r>
            <a:rPr lang="de-DE" sz="800" dirty="0"/>
            <a:t>Tragwerke</a:t>
          </a:r>
        </a:p>
        <a:p>
          <a:r>
            <a:rPr lang="de-DE" sz="800" dirty="0"/>
            <a:t>[2LP]</a:t>
          </a:r>
        </a:p>
      </dgm:t>
    </dgm:pt>
    <dgm:pt modelId="{7C24830C-B9F8-4DCF-8D27-76985EB47AD6}" type="parTrans" cxnId="{C18B395A-119C-4CDC-B182-87F047588B34}">
      <dgm:prSet/>
      <dgm:spPr/>
      <dgm:t>
        <a:bodyPr/>
        <a:lstStyle/>
        <a:p>
          <a:endParaRPr lang="de-DE" sz="3200"/>
        </a:p>
      </dgm:t>
    </dgm:pt>
    <dgm:pt modelId="{D7CCDDDE-9481-4A24-BE1D-661D2928EB7B}" type="sibTrans" cxnId="{C18B395A-119C-4CDC-B182-87F047588B34}">
      <dgm:prSet/>
      <dgm:spPr/>
      <dgm:t>
        <a:bodyPr/>
        <a:lstStyle/>
        <a:p>
          <a:endParaRPr lang="de-DE" sz="3200"/>
        </a:p>
      </dgm:t>
    </dgm:pt>
    <dgm:pt modelId="{D9191854-21F9-4197-A735-6B14AEB026F7}">
      <dgm:prSet phldrT="[Text]" custT="1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0320" tIns="15240" rIns="20320" bIns="15240" numCol="1" spcCol="1270" anchor="ctr" anchorCtr="0"/>
        <a:lstStyle/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Holztafelbau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EDFCCE51-B30B-4AE6-B70F-78EF62B9FD1C}" type="parTrans" cxnId="{D58093AD-CB5B-4042-9C34-0D32A7D39781}">
      <dgm:prSet/>
      <dgm:spPr/>
      <dgm:t>
        <a:bodyPr/>
        <a:lstStyle/>
        <a:p>
          <a:endParaRPr lang="de-DE" sz="3200"/>
        </a:p>
      </dgm:t>
    </dgm:pt>
    <dgm:pt modelId="{7FC9AEBF-FAC0-49B4-97A0-E7A37B1ACFE7}" type="sibTrans" cxnId="{D58093AD-CB5B-4042-9C34-0D32A7D39781}">
      <dgm:prSet/>
      <dgm:spPr/>
      <dgm:t>
        <a:bodyPr/>
        <a:lstStyle/>
        <a:p>
          <a:endParaRPr lang="de-DE" sz="3200"/>
        </a:p>
      </dgm:t>
    </dgm:pt>
    <dgm:pt modelId="{6BCDF9D2-A422-4E09-9B71-DBC8D82B8DE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 sz="1200" dirty="0"/>
            <a:t>Studienarbeit im Holzbau</a:t>
          </a:r>
        </a:p>
      </dgm:t>
    </dgm:pt>
    <dgm:pt modelId="{67822C63-889E-42CF-A10F-F5DAEC24C1CB}" type="parTrans" cxnId="{E5197A24-0DCD-4F31-863B-5FEEE827D19D}">
      <dgm:prSet/>
      <dgm:spPr/>
      <dgm:t>
        <a:bodyPr/>
        <a:lstStyle/>
        <a:p>
          <a:endParaRPr lang="de-DE" sz="3200"/>
        </a:p>
      </dgm:t>
    </dgm:pt>
    <dgm:pt modelId="{643005D9-E8A2-4A7F-9562-9BDC315689DF}" type="sibTrans" cxnId="{E5197A24-0DCD-4F31-863B-5FEEE827D19D}">
      <dgm:prSet/>
      <dgm:spPr/>
      <dgm:t>
        <a:bodyPr/>
        <a:lstStyle/>
        <a:p>
          <a:endParaRPr lang="de-DE" sz="3200"/>
        </a:p>
      </dgm:t>
    </dgm:pt>
    <dgm:pt modelId="{517174FA-9425-47BC-8707-49EDCF3EE1E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800" dirty="0"/>
            <a:t>Kleine Studienarbeit </a:t>
          </a:r>
        </a:p>
        <a:p>
          <a:r>
            <a:rPr lang="de-DE" sz="800" dirty="0"/>
            <a:t>6 LP</a:t>
          </a:r>
        </a:p>
      </dgm:t>
    </dgm:pt>
    <dgm:pt modelId="{EBD3C76A-8979-45BF-918E-1896F3DB1C5F}" type="parTrans" cxnId="{5B0396FF-8E1B-40EA-BEB7-6E22C66D474A}">
      <dgm:prSet/>
      <dgm:spPr/>
      <dgm:t>
        <a:bodyPr/>
        <a:lstStyle/>
        <a:p>
          <a:endParaRPr lang="de-DE" sz="3200"/>
        </a:p>
      </dgm:t>
    </dgm:pt>
    <dgm:pt modelId="{37D91C4C-4E6D-4F27-B858-2F27F893ED39}" type="sibTrans" cxnId="{5B0396FF-8E1B-40EA-BEB7-6E22C66D474A}">
      <dgm:prSet/>
      <dgm:spPr/>
      <dgm:t>
        <a:bodyPr/>
        <a:lstStyle/>
        <a:p>
          <a:endParaRPr lang="de-DE" sz="3200"/>
        </a:p>
      </dgm:t>
    </dgm:pt>
    <dgm:pt modelId="{F0C4FDB8-66D7-46F6-BE4D-5DFC21809184}">
      <dgm:prSet phldrT="[Text]" custT="1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0320" tIns="15240" rIns="20320" bIns="1524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CAD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EDAF34C8-B1C9-4780-8BE5-D17E0B23FC46}" type="parTrans" cxnId="{4D28E7A2-658B-4A10-9F1F-C519AA65C722}">
      <dgm:prSet/>
      <dgm:spPr/>
      <dgm:t>
        <a:bodyPr/>
        <a:lstStyle/>
        <a:p>
          <a:endParaRPr lang="de-DE" sz="3200"/>
        </a:p>
      </dgm:t>
    </dgm:pt>
    <dgm:pt modelId="{BA726EFA-F376-48D2-8F9F-8A6766477B86}" type="sibTrans" cxnId="{4D28E7A2-658B-4A10-9F1F-C519AA65C722}">
      <dgm:prSet/>
      <dgm:spPr/>
      <dgm:t>
        <a:bodyPr/>
        <a:lstStyle/>
        <a:p>
          <a:endParaRPr lang="de-DE" sz="3200"/>
        </a:p>
      </dgm:t>
    </dgm:pt>
    <dgm:pt modelId="{2B78E4A9-51E9-45A0-950B-A100D6A60268}">
      <dgm:prSet phldrT="[Text]" custT="1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0320" tIns="15240" rIns="20320" bIns="15240" numCol="1" spcCol="1270" anchor="ctr" anchorCtr="0"/>
        <a:lstStyle/>
        <a:p>
          <a:pPr>
            <a:buNone/>
          </a:pPr>
          <a:r>
            <a:rPr lang="de-DE" sz="800" dirty="0">
              <a:solidFill>
                <a:srgbClr val="FFFFFF"/>
              </a:solidFill>
              <a:latin typeface="Arial"/>
              <a:ea typeface="+mn-ea"/>
              <a:cs typeface="+mn-cs"/>
            </a:rPr>
            <a:t>FEM</a:t>
          </a:r>
        </a:p>
        <a:p>
          <a:pPr>
            <a:buNone/>
          </a:pPr>
          <a:r>
            <a:rPr lang="de-DE" sz="8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08C1A887-E970-4A87-A40E-1BB1FBF3FD14}" type="parTrans" cxnId="{30408221-BFBC-4F7C-A4F7-C7DC1C720F00}">
      <dgm:prSet/>
      <dgm:spPr/>
      <dgm:t>
        <a:bodyPr/>
        <a:lstStyle/>
        <a:p>
          <a:endParaRPr lang="de-DE" sz="3200"/>
        </a:p>
      </dgm:t>
    </dgm:pt>
    <dgm:pt modelId="{69FCEAF9-AD7F-49EA-B7B7-D8152EB558AC}" type="sibTrans" cxnId="{30408221-BFBC-4F7C-A4F7-C7DC1C720F00}">
      <dgm:prSet/>
      <dgm:spPr/>
      <dgm:t>
        <a:bodyPr/>
        <a:lstStyle/>
        <a:p>
          <a:endParaRPr lang="de-DE" sz="3200"/>
        </a:p>
      </dgm:t>
    </dgm:pt>
    <dgm:pt modelId="{9CFAF709-FC1C-432A-B829-41AC202D2538}">
      <dgm:prSet phldrT="[Text]" custT="1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0320" tIns="15240" rIns="20320" bIns="15240" numCol="1" spcCol="1270" anchor="ctr" anchorCtr="0"/>
        <a:lstStyle/>
        <a:p>
          <a:pPr>
            <a:buNone/>
          </a:pPr>
          <a:r>
            <a:rPr lang="de-DE" sz="800" dirty="0">
              <a:solidFill>
                <a:srgbClr val="FFFFFF"/>
              </a:solidFill>
              <a:latin typeface="Arial"/>
              <a:ea typeface="+mn-ea"/>
              <a:cs typeface="+mn-cs"/>
            </a:rPr>
            <a:t>Bauwerks-erhaltung</a:t>
          </a:r>
        </a:p>
        <a:p>
          <a:pPr>
            <a:buNone/>
          </a:pPr>
          <a:r>
            <a:rPr lang="de-DE" sz="8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8F2AF44F-5E6D-43A8-9F66-F6E165B63B0F}" type="parTrans" cxnId="{0F29F7F6-07DE-4042-91B4-24D2C90E8884}">
      <dgm:prSet/>
      <dgm:spPr/>
      <dgm:t>
        <a:bodyPr/>
        <a:lstStyle/>
        <a:p>
          <a:endParaRPr lang="de-DE" sz="3200"/>
        </a:p>
      </dgm:t>
    </dgm:pt>
    <dgm:pt modelId="{2A38222B-4CF6-448B-85F4-959B6191C439}" type="sibTrans" cxnId="{0F29F7F6-07DE-4042-91B4-24D2C90E8884}">
      <dgm:prSet/>
      <dgm:spPr/>
      <dgm:t>
        <a:bodyPr/>
        <a:lstStyle/>
        <a:p>
          <a:endParaRPr lang="de-DE" sz="3200"/>
        </a:p>
      </dgm:t>
    </dgm:pt>
    <dgm:pt modelId="{2E0AB1AB-A652-488F-A576-4ED0BC790707}">
      <dgm:prSet phldrT="[Text]" custT="1"/>
      <dgm:spPr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0320" tIns="15240" rIns="20320" bIns="15240" numCol="1" spcCol="1270" anchor="ctr" anchorCtr="0"/>
        <a:lstStyle/>
        <a:p>
          <a:pPr>
            <a:buNone/>
          </a:pPr>
          <a:r>
            <a:rPr lang="de-DE" sz="800" dirty="0">
              <a:solidFill>
                <a:srgbClr val="FFFFFF"/>
              </a:solidFill>
              <a:latin typeface="Arial"/>
              <a:ea typeface="+mn-ea"/>
              <a:cs typeface="+mn-cs"/>
            </a:rPr>
            <a:t>Kleben (WKI)</a:t>
          </a:r>
        </a:p>
        <a:p>
          <a:pPr>
            <a:buNone/>
          </a:pPr>
          <a:r>
            <a:rPr lang="de-DE" sz="8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gm:t>
    </dgm:pt>
    <dgm:pt modelId="{8C99F993-4FAA-472B-961F-0A03F64C0D35}" type="parTrans" cxnId="{C447E927-6A38-4D98-AD1C-CF6A41EF2B7B}">
      <dgm:prSet/>
      <dgm:spPr/>
      <dgm:t>
        <a:bodyPr/>
        <a:lstStyle/>
        <a:p>
          <a:endParaRPr lang="de-DE" sz="3200"/>
        </a:p>
      </dgm:t>
    </dgm:pt>
    <dgm:pt modelId="{E018EE1B-94B0-42BF-8E3D-7760E260B1E4}" type="sibTrans" cxnId="{C447E927-6A38-4D98-AD1C-CF6A41EF2B7B}">
      <dgm:prSet/>
      <dgm:spPr/>
      <dgm:t>
        <a:bodyPr/>
        <a:lstStyle/>
        <a:p>
          <a:endParaRPr lang="de-DE" sz="3200"/>
        </a:p>
      </dgm:t>
    </dgm:pt>
    <dgm:pt modelId="{B0D8AEFF-83C8-4A70-BD4B-0C686616C71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 sz="1050" dirty="0"/>
            <a:t>Wissen-</a:t>
          </a:r>
          <a:r>
            <a:rPr lang="de-DE" sz="1050" dirty="0" err="1"/>
            <a:t>schaftliches</a:t>
          </a:r>
          <a:r>
            <a:rPr lang="de-DE" sz="1050" dirty="0"/>
            <a:t> Arbeiten im Holzbau</a:t>
          </a:r>
          <a:br>
            <a:rPr lang="de-DE" sz="1050" dirty="0"/>
          </a:br>
          <a:r>
            <a:rPr lang="de-DE" sz="1050" dirty="0"/>
            <a:t>(6LP)</a:t>
          </a:r>
          <a:endParaRPr lang="de-DE" sz="105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16E491B-3440-4DFA-B32A-CDB71DB789EA}" type="parTrans" cxnId="{AB5377B2-77C3-4307-AF48-EA9010367283}">
      <dgm:prSet/>
      <dgm:spPr/>
      <dgm:t>
        <a:bodyPr/>
        <a:lstStyle/>
        <a:p>
          <a:endParaRPr lang="de-DE"/>
        </a:p>
      </dgm:t>
    </dgm:pt>
    <dgm:pt modelId="{DBF596FD-F62F-47E4-91D2-85E7810155D8}" type="sibTrans" cxnId="{AB5377B2-77C3-4307-AF48-EA9010367283}">
      <dgm:prSet/>
      <dgm:spPr/>
      <dgm:t>
        <a:bodyPr/>
        <a:lstStyle/>
        <a:p>
          <a:endParaRPr lang="de-DE"/>
        </a:p>
      </dgm:t>
    </dgm:pt>
    <dgm:pt modelId="{95C57D75-8925-4582-A630-9182D1709AB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800" dirty="0"/>
            <a:t>Wissen-</a:t>
          </a:r>
          <a:r>
            <a:rPr lang="de-DE" sz="800" dirty="0" err="1"/>
            <a:t>schaftliches</a:t>
          </a:r>
          <a:r>
            <a:rPr lang="de-DE" sz="800" dirty="0"/>
            <a:t> Arbeiten im Holzbau</a:t>
          </a:r>
          <a:br>
            <a:rPr lang="de-DE" sz="800" dirty="0"/>
          </a:br>
          <a:r>
            <a:rPr lang="de-DE" sz="800" dirty="0"/>
            <a:t>6 LP</a:t>
          </a:r>
        </a:p>
      </dgm:t>
    </dgm:pt>
    <dgm:pt modelId="{353DB655-8B8E-4BA6-A2F4-CEA1F0B61B42}" type="parTrans" cxnId="{93EE3674-9D5D-4543-91F6-E4B286AECE9D}">
      <dgm:prSet/>
      <dgm:spPr/>
      <dgm:t>
        <a:bodyPr/>
        <a:lstStyle/>
        <a:p>
          <a:endParaRPr lang="de-DE"/>
        </a:p>
      </dgm:t>
    </dgm:pt>
    <dgm:pt modelId="{E909664A-D690-4488-A0E0-04D90B4AEBAA}" type="sibTrans" cxnId="{93EE3674-9D5D-4543-91F6-E4B286AECE9D}">
      <dgm:prSet/>
      <dgm:spPr/>
      <dgm:t>
        <a:bodyPr/>
        <a:lstStyle/>
        <a:p>
          <a:endParaRPr lang="de-DE"/>
        </a:p>
      </dgm:t>
    </dgm:pt>
    <dgm:pt modelId="{9BFAC9CC-AF63-4E58-A471-7939639025E9}" type="pres">
      <dgm:prSet presAssocID="{A6CB1673-5D2B-4D28-A3A6-664B722A816A}" presName="theList" presStyleCnt="0">
        <dgm:presLayoutVars>
          <dgm:dir/>
          <dgm:animLvl val="lvl"/>
          <dgm:resizeHandles val="exact"/>
        </dgm:presLayoutVars>
      </dgm:prSet>
      <dgm:spPr/>
    </dgm:pt>
    <dgm:pt modelId="{7C1F58B5-F3F9-4F59-BC41-900AA8D14B77}" type="pres">
      <dgm:prSet presAssocID="{7C709CB0-35D3-4A6A-8431-8725AAA31B6E}" presName="compNode" presStyleCnt="0"/>
      <dgm:spPr/>
    </dgm:pt>
    <dgm:pt modelId="{50DFF271-2887-4DA6-8D44-21ECCE02C9A8}" type="pres">
      <dgm:prSet presAssocID="{7C709CB0-35D3-4A6A-8431-8725AAA31B6E}" presName="aNode" presStyleLbl="bgShp" presStyleIdx="0" presStyleCnt="5" custLinFactNeighborX="-31636" custLinFactNeighborY="-10243"/>
      <dgm:spPr/>
    </dgm:pt>
    <dgm:pt modelId="{483D1820-C113-4BE4-9D52-99F18EFD8515}" type="pres">
      <dgm:prSet presAssocID="{7C709CB0-35D3-4A6A-8431-8725AAA31B6E}" presName="textNode" presStyleLbl="bgShp" presStyleIdx="0" presStyleCnt="5"/>
      <dgm:spPr/>
    </dgm:pt>
    <dgm:pt modelId="{B640104C-28BD-47CD-BB6E-0C4D1826A93C}" type="pres">
      <dgm:prSet presAssocID="{7C709CB0-35D3-4A6A-8431-8725AAA31B6E}" presName="compChildNode" presStyleCnt="0"/>
      <dgm:spPr/>
    </dgm:pt>
    <dgm:pt modelId="{07285F25-45F7-4E68-A4C5-7193E53A5A8B}" type="pres">
      <dgm:prSet presAssocID="{7C709CB0-35D3-4A6A-8431-8725AAA31B6E}" presName="theInnerList" presStyleCnt="0"/>
      <dgm:spPr/>
    </dgm:pt>
    <dgm:pt modelId="{223CCB08-B613-4CCA-8EC7-32DA6055CEE1}" type="pres">
      <dgm:prSet presAssocID="{0587062E-47DD-42CA-9039-7190648F2352}" presName="childNode" presStyleLbl="node1" presStyleIdx="0" presStyleCnt="11">
        <dgm:presLayoutVars>
          <dgm:bulletEnabled val="1"/>
        </dgm:presLayoutVars>
      </dgm:prSet>
      <dgm:spPr/>
    </dgm:pt>
    <dgm:pt modelId="{3B1E0B17-2723-40B4-B728-A629A263117F}" type="pres">
      <dgm:prSet presAssocID="{7C709CB0-35D3-4A6A-8431-8725AAA31B6E}" presName="aSpace" presStyleCnt="0"/>
      <dgm:spPr/>
    </dgm:pt>
    <dgm:pt modelId="{45CA6750-1CEB-4CAF-899D-BEB58FFBADD1}" type="pres">
      <dgm:prSet presAssocID="{B86295C8-0780-4A02-9BFC-29390EAFA264}" presName="compNode" presStyleCnt="0"/>
      <dgm:spPr/>
    </dgm:pt>
    <dgm:pt modelId="{7A30814B-FB6C-4A1C-95FB-BFE27FF6EE64}" type="pres">
      <dgm:prSet presAssocID="{B86295C8-0780-4A02-9BFC-29390EAFA264}" presName="aNode" presStyleLbl="bgShp" presStyleIdx="1" presStyleCnt="5"/>
      <dgm:spPr/>
    </dgm:pt>
    <dgm:pt modelId="{62F8D44B-D96C-4179-A88F-5CFF09FAE833}" type="pres">
      <dgm:prSet presAssocID="{B86295C8-0780-4A02-9BFC-29390EAFA264}" presName="textNode" presStyleLbl="bgShp" presStyleIdx="1" presStyleCnt="5"/>
      <dgm:spPr/>
    </dgm:pt>
    <dgm:pt modelId="{1BE0A1C4-AA9F-4E21-8F6F-9F43EE27517B}" type="pres">
      <dgm:prSet presAssocID="{B86295C8-0780-4A02-9BFC-29390EAFA264}" presName="compChildNode" presStyleCnt="0"/>
      <dgm:spPr/>
    </dgm:pt>
    <dgm:pt modelId="{719DDDF3-189E-4FF0-B836-3D478B322096}" type="pres">
      <dgm:prSet presAssocID="{B86295C8-0780-4A02-9BFC-29390EAFA264}" presName="theInnerList" presStyleCnt="0"/>
      <dgm:spPr/>
    </dgm:pt>
    <dgm:pt modelId="{A9C944DA-1132-4607-93FF-0C3076A90F31}" type="pres">
      <dgm:prSet presAssocID="{E8873090-F116-4617-95C2-55037C5F2D65}" presName="childNode" presStyleLbl="node1" presStyleIdx="1" presStyleCnt="11">
        <dgm:presLayoutVars>
          <dgm:bulletEnabled val="1"/>
        </dgm:presLayoutVars>
      </dgm:prSet>
      <dgm:spPr/>
    </dgm:pt>
    <dgm:pt modelId="{2F70A75B-06B3-4831-9786-FD3704FE5BC5}" type="pres">
      <dgm:prSet presAssocID="{E8873090-F116-4617-95C2-55037C5F2D65}" presName="aSpace2" presStyleCnt="0"/>
      <dgm:spPr/>
    </dgm:pt>
    <dgm:pt modelId="{EEBBBDD4-05CA-4C27-A35F-6BFC381289D1}" type="pres">
      <dgm:prSet presAssocID="{7BD84361-A796-4693-BA6E-B2A87D70F818}" presName="childNode" presStyleLbl="node1" presStyleIdx="2" presStyleCnt="11">
        <dgm:presLayoutVars>
          <dgm:bulletEnabled val="1"/>
        </dgm:presLayoutVars>
      </dgm:prSet>
      <dgm:spPr/>
    </dgm:pt>
    <dgm:pt modelId="{59FFBF56-1C6D-4FC3-9EFA-249977F686CA}" type="pres">
      <dgm:prSet presAssocID="{B86295C8-0780-4A02-9BFC-29390EAFA264}" presName="aSpace" presStyleCnt="0"/>
      <dgm:spPr/>
    </dgm:pt>
    <dgm:pt modelId="{1E6AE9A5-4938-440E-95B4-1CAC2ECCA2FF}" type="pres">
      <dgm:prSet presAssocID="{49798143-1891-49DB-9BA0-E78F2B1E9381}" presName="compNode" presStyleCnt="0"/>
      <dgm:spPr/>
    </dgm:pt>
    <dgm:pt modelId="{28CE7149-B1CB-48C0-98DD-4CBEEA4F2F8A}" type="pres">
      <dgm:prSet presAssocID="{49798143-1891-49DB-9BA0-E78F2B1E9381}" presName="aNode" presStyleLbl="bgShp" presStyleIdx="2" presStyleCnt="5"/>
      <dgm:spPr/>
    </dgm:pt>
    <dgm:pt modelId="{EAA929DF-798C-4ABE-BCD9-077733C2F479}" type="pres">
      <dgm:prSet presAssocID="{49798143-1891-49DB-9BA0-E78F2B1E9381}" presName="textNode" presStyleLbl="bgShp" presStyleIdx="2" presStyleCnt="5"/>
      <dgm:spPr/>
    </dgm:pt>
    <dgm:pt modelId="{592BEA49-389A-46B3-AD87-025DDF839396}" type="pres">
      <dgm:prSet presAssocID="{49798143-1891-49DB-9BA0-E78F2B1E9381}" presName="compChildNode" presStyleCnt="0"/>
      <dgm:spPr/>
    </dgm:pt>
    <dgm:pt modelId="{62025963-DD1C-4ACF-BA28-93BE9C1A370F}" type="pres">
      <dgm:prSet presAssocID="{49798143-1891-49DB-9BA0-E78F2B1E9381}" presName="theInnerList" presStyleCnt="0"/>
      <dgm:spPr/>
    </dgm:pt>
    <dgm:pt modelId="{0899F94F-72F2-4F40-9410-D019663BB0FF}" type="pres">
      <dgm:prSet presAssocID="{2E6A9AB1-758B-428B-BB5A-4FD5A5529449}" presName="childNode" presStyleLbl="node1" presStyleIdx="3" presStyleCnt="11">
        <dgm:presLayoutVars>
          <dgm:bulletEnabled val="1"/>
        </dgm:presLayoutVars>
      </dgm:prSet>
      <dgm:spPr/>
    </dgm:pt>
    <dgm:pt modelId="{B40FA2DB-B309-4AE0-8532-A8D380307E1A}" type="pres">
      <dgm:prSet presAssocID="{2E6A9AB1-758B-428B-BB5A-4FD5A5529449}" presName="aSpace2" presStyleCnt="0"/>
      <dgm:spPr/>
    </dgm:pt>
    <dgm:pt modelId="{3B59C0D2-6471-407C-848A-6F842DFA8E2A}" type="pres">
      <dgm:prSet presAssocID="{D9191854-21F9-4197-A735-6B14AEB026F7}" presName="childNode" presStyleLbl="node1" presStyleIdx="4" presStyleCnt="11">
        <dgm:presLayoutVars>
          <dgm:bulletEnabled val="1"/>
        </dgm:presLayoutVars>
      </dgm:prSet>
      <dgm:spPr>
        <a:xfrm>
          <a:off x="2108253" y="1532842"/>
          <a:ext cx="748653" cy="477024"/>
        </a:xfrm>
        <a:prstGeom prst="roundRect">
          <a:avLst>
            <a:gd name="adj" fmla="val 10000"/>
          </a:avLst>
        </a:prstGeom>
      </dgm:spPr>
    </dgm:pt>
    <dgm:pt modelId="{22BDBA3B-F49D-4BCB-B0EB-142FE1CC1B3F}" type="pres">
      <dgm:prSet presAssocID="{D9191854-21F9-4197-A735-6B14AEB026F7}" presName="aSpace2" presStyleCnt="0"/>
      <dgm:spPr/>
    </dgm:pt>
    <dgm:pt modelId="{B9FF51EA-7851-4F9A-9336-D64075AF83D9}" type="pres">
      <dgm:prSet presAssocID="{F0C4FDB8-66D7-46F6-BE4D-5DFC21809184}" presName="childNode" presStyleLbl="node1" presStyleIdx="5" presStyleCnt="11">
        <dgm:presLayoutVars>
          <dgm:bulletEnabled val="1"/>
        </dgm:presLayoutVars>
      </dgm:prSet>
      <dgm:spPr>
        <a:xfrm>
          <a:off x="2108253" y="2083255"/>
          <a:ext cx="748653" cy="477024"/>
        </a:xfrm>
        <a:prstGeom prst="roundRect">
          <a:avLst>
            <a:gd name="adj" fmla="val 10000"/>
          </a:avLst>
        </a:prstGeom>
      </dgm:spPr>
    </dgm:pt>
    <dgm:pt modelId="{D47113AF-CCDB-471A-B82F-17FDBECCB74C}" type="pres">
      <dgm:prSet presAssocID="{F0C4FDB8-66D7-46F6-BE4D-5DFC21809184}" presName="aSpace2" presStyleCnt="0"/>
      <dgm:spPr/>
    </dgm:pt>
    <dgm:pt modelId="{C8E0ED4C-F5D2-4B99-A843-32D27F5C4185}" type="pres">
      <dgm:prSet presAssocID="{2B78E4A9-51E9-45A0-950B-A100D6A60268}" presName="childNode" presStyleLbl="node1" presStyleIdx="6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B4E7B57-C5C4-47A0-8F29-3EB43261B387}" type="pres">
      <dgm:prSet presAssocID="{2B78E4A9-51E9-45A0-950B-A100D6A60268}" presName="aSpace2" presStyleCnt="0"/>
      <dgm:spPr/>
    </dgm:pt>
    <dgm:pt modelId="{B13DEBE0-1200-4DC8-8F9D-86C67EE46FAD}" type="pres">
      <dgm:prSet presAssocID="{9CFAF709-FC1C-432A-B829-41AC202D2538}" presName="childNode" presStyleLbl="node1" presStyleIdx="7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39F0F3C-40F9-4A7B-B277-98DF2D3851C2}" type="pres">
      <dgm:prSet presAssocID="{9CFAF709-FC1C-432A-B829-41AC202D2538}" presName="aSpace2" presStyleCnt="0"/>
      <dgm:spPr/>
    </dgm:pt>
    <dgm:pt modelId="{40362F51-0A50-4D44-AF33-72999524D9D8}" type="pres">
      <dgm:prSet presAssocID="{2E0AB1AB-A652-488F-A576-4ED0BC790707}" presName="childNode" presStyleLbl="node1" presStyleIdx="8" presStyleCnt="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9F9B215-EBF2-4AFF-8A80-154A4BEB6CD6}" type="pres">
      <dgm:prSet presAssocID="{49798143-1891-49DB-9BA0-E78F2B1E9381}" presName="aSpace" presStyleCnt="0"/>
      <dgm:spPr/>
    </dgm:pt>
    <dgm:pt modelId="{35AF1B17-1304-427C-A376-2E889C6CE7CC}" type="pres">
      <dgm:prSet presAssocID="{B0D8AEFF-83C8-4A70-BD4B-0C686616C714}" presName="compNode" presStyleCnt="0"/>
      <dgm:spPr/>
    </dgm:pt>
    <dgm:pt modelId="{A03073A5-01DA-4541-B0AD-7D81748C4597}" type="pres">
      <dgm:prSet presAssocID="{B0D8AEFF-83C8-4A70-BD4B-0C686616C714}" presName="aNode" presStyleLbl="bgShp" presStyleIdx="3" presStyleCnt="5"/>
      <dgm:spPr/>
    </dgm:pt>
    <dgm:pt modelId="{0A7C3EE4-EF0A-4CD8-8C98-F8BB13D195B1}" type="pres">
      <dgm:prSet presAssocID="{B0D8AEFF-83C8-4A70-BD4B-0C686616C714}" presName="textNode" presStyleLbl="bgShp" presStyleIdx="3" presStyleCnt="5"/>
      <dgm:spPr/>
    </dgm:pt>
    <dgm:pt modelId="{C57DAFDC-849E-4BB2-9A52-8DB199330740}" type="pres">
      <dgm:prSet presAssocID="{B0D8AEFF-83C8-4A70-BD4B-0C686616C714}" presName="compChildNode" presStyleCnt="0"/>
      <dgm:spPr/>
    </dgm:pt>
    <dgm:pt modelId="{20D7914D-949A-47D5-A4E7-3011D3CED1CD}" type="pres">
      <dgm:prSet presAssocID="{B0D8AEFF-83C8-4A70-BD4B-0C686616C714}" presName="theInnerList" presStyleCnt="0"/>
      <dgm:spPr/>
    </dgm:pt>
    <dgm:pt modelId="{E92917C5-DD0B-4F79-8E55-F8581F7CC5B4}" type="pres">
      <dgm:prSet presAssocID="{95C57D75-8925-4582-A630-9182D1709ABC}" presName="childNode" presStyleLbl="node1" presStyleIdx="9" presStyleCnt="11">
        <dgm:presLayoutVars>
          <dgm:bulletEnabled val="1"/>
        </dgm:presLayoutVars>
      </dgm:prSet>
      <dgm:spPr/>
    </dgm:pt>
    <dgm:pt modelId="{F21839F6-D3F6-41CD-8241-E4EBAB41C9E3}" type="pres">
      <dgm:prSet presAssocID="{B0D8AEFF-83C8-4A70-BD4B-0C686616C714}" presName="aSpace" presStyleCnt="0"/>
      <dgm:spPr/>
    </dgm:pt>
    <dgm:pt modelId="{82AA8650-A686-4666-86A2-E20D3DA8789F}" type="pres">
      <dgm:prSet presAssocID="{6BCDF9D2-A422-4E09-9B71-DBC8D82B8DE3}" presName="compNode" presStyleCnt="0"/>
      <dgm:spPr/>
    </dgm:pt>
    <dgm:pt modelId="{4BFDCE60-AFFC-448F-A23B-E0BA669C40CF}" type="pres">
      <dgm:prSet presAssocID="{6BCDF9D2-A422-4E09-9B71-DBC8D82B8DE3}" presName="aNode" presStyleLbl="bgShp" presStyleIdx="4" presStyleCnt="5"/>
      <dgm:spPr/>
    </dgm:pt>
    <dgm:pt modelId="{36772CB3-0E6A-4316-85F5-25A47AEC1ACD}" type="pres">
      <dgm:prSet presAssocID="{6BCDF9D2-A422-4E09-9B71-DBC8D82B8DE3}" presName="textNode" presStyleLbl="bgShp" presStyleIdx="4" presStyleCnt="5"/>
      <dgm:spPr/>
    </dgm:pt>
    <dgm:pt modelId="{073E0800-B29A-46E5-8DB0-123C9CBEBB97}" type="pres">
      <dgm:prSet presAssocID="{6BCDF9D2-A422-4E09-9B71-DBC8D82B8DE3}" presName="compChildNode" presStyleCnt="0"/>
      <dgm:spPr/>
    </dgm:pt>
    <dgm:pt modelId="{41F3476B-D1B2-4614-86E5-5E37B6BE3DB3}" type="pres">
      <dgm:prSet presAssocID="{6BCDF9D2-A422-4E09-9B71-DBC8D82B8DE3}" presName="theInnerList" presStyleCnt="0"/>
      <dgm:spPr/>
    </dgm:pt>
    <dgm:pt modelId="{8C2B24DE-A904-450B-A010-4253CED08072}" type="pres">
      <dgm:prSet presAssocID="{517174FA-9425-47BC-8707-49EDCF3EE1E4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18294E14-9EC4-48D6-B0FA-5AD358729142}" type="presOf" srcId="{7BD84361-A796-4693-BA6E-B2A87D70F818}" destId="{EEBBBDD4-05CA-4C27-A35F-6BFC381289D1}" srcOrd="0" destOrd="0" presId="urn:microsoft.com/office/officeart/2005/8/layout/lProcess2"/>
    <dgm:cxn modelId="{30408221-BFBC-4F7C-A4F7-C7DC1C720F00}" srcId="{49798143-1891-49DB-9BA0-E78F2B1E9381}" destId="{2B78E4A9-51E9-45A0-950B-A100D6A60268}" srcOrd="3" destOrd="0" parTransId="{08C1A887-E970-4A87-A40E-1BB1FBF3FD14}" sibTransId="{69FCEAF9-AD7F-49EA-B7B7-D8152EB558AC}"/>
    <dgm:cxn modelId="{E5197A24-0DCD-4F31-863B-5FEEE827D19D}" srcId="{A6CB1673-5D2B-4D28-A3A6-664B722A816A}" destId="{6BCDF9D2-A422-4E09-9B71-DBC8D82B8DE3}" srcOrd="4" destOrd="0" parTransId="{67822C63-889E-42CF-A10F-F5DAEC24C1CB}" sibTransId="{643005D9-E8A2-4A7F-9562-9BDC315689DF}"/>
    <dgm:cxn modelId="{C447E927-6A38-4D98-AD1C-CF6A41EF2B7B}" srcId="{49798143-1891-49DB-9BA0-E78F2B1E9381}" destId="{2E0AB1AB-A652-488F-A576-4ED0BC790707}" srcOrd="5" destOrd="0" parTransId="{8C99F993-4FAA-472B-961F-0A03F64C0D35}" sibTransId="{E018EE1B-94B0-42BF-8E3D-7760E260B1E4}"/>
    <dgm:cxn modelId="{F8963135-F301-4416-AC29-F1A99405396B}" type="presOf" srcId="{E8873090-F116-4617-95C2-55037C5F2D65}" destId="{A9C944DA-1132-4607-93FF-0C3076A90F31}" srcOrd="0" destOrd="0" presId="urn:microsoft.com/office/officeart/2005/8/layout/lProcess2"/>
    <dgm:cxn modelId="{65102563-A52F-4F27-8FBE-67835B25524A}" type="presOf" srcId="{0587062E-47DD-42CA-9039-7190648F2352}" destId="{223CCB08-B613-4CCA-8EC7-32DA6055CEE1}" srcOrd="0" destOrd="0" presId="urn:microsoft.com/office/officeart/2005/8/layout/lProcess2"/>
    <dgm:cxn modelId="{EF3BB663-8DBD-4032-890D-51C06209927E}" type="presOf" srcId="{49798143-1891-49DB-9BA0-E78F2B1E9381}" destId="{EAA929DF-798C-4ABE-BCD9-077733C2F479}" srcOrd="1" destOrd="0" presId="urn:microsoft.com/office/officeart/2005/8/layout/lProcess2"/>
    <dgm:cxn modelId="{CFC78F45-EBD9-42BF-89DD-EA700B2C6BB3}" type="presOf" srcId="{B86295C8-0780-4A02-9BFC-29390EAFA264}" destId="{7A30814B-FB6C-4A1C-95FB-BFE27FF6EE64}" srcOrd="0" destOrd="0" presId="urn:microsoft.com/office/officeart/2005/8/layout/lProcess2"/>
    <dgm:cxn modelId="{1F854C69-CAE6-4CC8-8739-10F75F283FFD}" srcId="{A6CB1673-5D2B-4D28-A3A6-664B722A816A}" destId="{7C709CB0-35D3-4A6A-8431-8725AAA31B6E}" srcOrd="0" destOrd="0" parTransId="{B9FB2AC5-3366-4CEE-8EBD-1ADFA4D63F34}" sibTransId="{B5CABA3F-101E-43DB-BB24-CC05DE1FD88D}"/>
    <dgm:cxn modelId="{2652AE49-9552-48B4-9012-0EB545124628}" type="presOf" srcId="{9CFAF709-FC1C-432A-B829-41AC202D2538}" destId="{B13DEBE0-1200-4DC8-8F9D-86C67EE46FAD}" srcOrd="0" destOrd="0" presId="urn:microsoft.com/office/officeart/2005/8/layout/lProcess2"/>
    <dgm:cxn modelId="{B361946C-2CFE-4DF1-A305-BB7F16568499}" srcId="{7C709CB0-35D3-4A6A-8431-8725AAA31B6E}" destId="{0587062E-47DD-42CA-9039-7190648F2352}" srcOrd="0" destOrd="0" parTransId="{DCFC1A4E-C1BB-48BD-A77E-8AAF84214253}" sibTransId="{216ECA52-99D9-45C9-9523-D2A573F5A275}"/>
    <dgm:cxn modelId="{97CDD64F-1BFF-4DDA-8A89-5C882B7F504C}" type="presOf" srcId="{7C709CB0-35D3-4A6A-8431-8725AAA31B6E}" destId="{483D1820-C113-4BE4-9D52-99F18EFD8515}" srcOrd="1" destOrd="0" presId="urn:microsoft.com/office/officeart/2005/8/layout/lProcess2"/>
    <dgm:cxn modelId="{7A45DE4F-2645-49E7-ADB5-0F4E22B9DD62}" type="presOf" srcId="{6BCDF9D2-A422-4E09-9B71-DBC8D82B8DE3}" destId="{36772CB3-0E6A-4316-85F5-25A47AEC1ACD}" srcOrd="1" destOrd="0" presId="urn:microsoft.com/office/officeart/2005/8/layout/lProcess2"/>
    <dgm:cxn modelId="{93EE3674-9D5D-4543-91F6-E4B286AECE9D}" srcId="{B0D8AEFF-83C8-4A70-BD4B-0C686616C714}" destId="{95C57D75-8925-4582-A630-9182D1709ABC}" srcOrd="0" destOrd="0" parTransId="{353DB655-8B8E-4BA6-A2F4-CEA1F0B61B42}" sibTransId="{E909664A-D690-4488-A0E0-04D90B4AEBAA}"/>
    <dgm:cxn modelId="{C18B395A-119C-4CDC-B182-87F047588B34}" srcId="{49798143-1891-49DB-9BA0-E78F2B1E9381}" destId="{2E6A9AB1-758B-428B-BB5A-4FD5A5529449}" srcOrd="0" destOrd="0" parTransId="{7C24830C-B9F8-4DCF-8D27-76985EB47AD6}" sibTransId="{D7CCDDDE-9481-4A24-BE1D-661D2928EB7B}"/>
    <dgm:cxn modelId="{6BCDF47D-93D1-43B9-92F4-934CC126B306}" srcId="{A6CB1673-5D2B-4D28-A3A6-664B722A816A}" destId="{49798143-1891-49DB-9BA0-E78F2B1E9381}" srcOrd="2" destOrd="0" parTransId="{286E943C-3B63-4F46-AE45-EAEC87A49CD8}" sibTransId="{5F4295CE-DA2B-46C8-9B63-132CF6D35535}"/>
    <dgm:cxn modelId="{019A677F-E03C-418E-A496-1E270B4B09A2}" type="presOf" srcId="{A6CB1673-5D2B-4D28-A3A6-664B722A816A}" destId="{9BFAC9CC-AF63-4E58-A471-7939639025E9}" srcOrd="0" destOrd="0" presId="urn:microsoft.com/office/officeart/2005/8/layout/lProcess2"/>
    <dgm:cxn modelId="{9F710086-2AD6-49E2-99BB-98FA2CCFE2F7}" type="presOf" srcId="{D9191854-21F9-4197-A735-6B14AEB026F7}" destId="{3B59C0D2-6471-407C-848A-6F842DFA8E2A}" srcOrd="0" destOrd="0" presId="urn:microsoft.com/office/officeart/2005/8/layout/lProcess2"/>
    <dgm:cxn modelId="{F4CCE08D-B9F7-4383-959A-C88371FE91E3}" type="presOf" srcId="{B0D8AEFF-83C8-4A70-BD4B-0C686616C714}" destId="{0A7C3EE4-EF0A-4CD8-8C98-F8BB13D195B1}" srcOrd="1" destOrd="0" presId="urn:microsoft.com/office/officeart/2005/8/layout/lProcess2"/>
    <dgm:cxn modelId="{19F9CB97-223E-4A84-B70E-67A60168251E}" type="presOf" srcId="{7C709CB0-35D3-4A6A-8431-8725AAA31B6E}" destId="{50DFF271-2887-4DA6-8D44-21ECCE02C9A8}" srcOrd="0" destOrd="0" presId="urn:microsoft.com/office/officeart/2005/8/layout/lProcess2"/>
    <dgm:cxn modelId="{431040A1-8BAB-47EF-9AD9-EBB72BF95677}" type="presOf" srcId="{F0C4FDB8-66D7-46F6-BE4D-5DFC21809184}" destId="{B9FF51EA-7851-4F9A-9336-D64075AF83D9}" srcOrd="0" destOrd="0" presId="urn:microsoft.com/office/officeart/2005/8/layout/lProcess2"/>
    <dgm:cxn modelId="{4D28E7A2-658B-4A10-9F1F-C519AA65C722}" srcId="{49798143-1891-49DB-9BA0-E78F2B1E9381}" destId="{F0C4FDB8-66D7-46F6-BE4D-5DFC21809184}" srcOrd="2" destOrd="0" parTransId="{EDAF34C8-B1C9-4780-8BE5-D17E0B23FC46}" sibTransId="{BA726EFA-F376-48D2-8F9F-8A6766477B86}"/>
    <dgm:cxn modelId="{4C9E18A6-B2FD-49F5-8FEB-4A180188B958}" type="presOf" srcId="{2B78E4A9-51E9-45A0-950B-A100D6A60268}" destId="{C8E0ED4C-F5D2-4B99-A843-32D27F5C4185}" srcOrd="0" destOrd="0" presId="urn:microsoft.com/office/officeart/2005/8/layout/lProcess2"/>
    <dgm:cxn modelId="{D58093AD-CB5B-4042-9C34-0D32A7D39781}" srcId="{49798143-1891-49DB-9BA0-E78F2B1E9381}" destId="{D9191854-21F9-4197-A735-6B14AEB026F7}" srcOrd="1" destOrd="0" parTransId="{EDFCCE51-B30B-4AE6-B70F-78EF62B9FD1C}" sibTransId="{7FC9AEBF-FAC0-49B4-97A0-E7A37B1ACFE7}"/>
    <dgm:cxn modelId="{AB5377B2-77C3-4307-AF48-EA9010367283}" srcId="{A6CB1673-5D2B-4D28-A3A6-664B722A816A}" destId="{B0D8AEFF-83C8-4A70-BD4B-0C686616C714}" srcOrd="3" destOrd="0" parTransId="{816E491B-3440-4DFA-B32A-CDB71DB789EA}" sibTransId="{DBF596FD-F62F-47E4-91D2-85E7810155D8}"/>
    <dgm:cxn modelId="{4B5DF1B3-1D91-4FFA-91E4-2B38FAD77532}" type="presOf" srcId="{B86295C8-0780-4A02-9BFC-29390EAFA264}" destId="{62F8D44B-D96C-4179-A88F-5CFF09FAE833}" srcOrd="1" destOrd="0" presId="urn:microsoft.com/office/officeart/2005/8/layout/lProcess2"/>
    <dgm:cxn modelId="{D9D436B7-A712-4DD2-B436-3DD8F2211ED1}" srcId="{B86295C8-0780-4A02-9BFC-29390EAFA264}" destId="{E8873090-F116-4617-95C2-55037C5F2D65}" srcOrd="0" destOrd="0" parTransId="{1906B662-8079-451A-AB07-3865DAA6B68D}" sibTransId="{04FBB03C-5A6F-4B26-963B-587212019644}"/>
    <dgm:cxn modelId="{542510C9-8663-48D6-A7D1-20A876E6C470}" srcId="{B86295C8-0780-4A02-9BFC-29390EAFA264}" destId="{7BD84361-A796-4693-BA6E-B2A87D70F818}" srcOrd="1" destOrd="0" parTransId="{E48DA3B7-C0BA-43F5-A4F1-A4B9F6D2CA2B}" sibTransId="{269EE0EC-A306-4206-8C28-114B778F272B}"/>
    <dgm:cxn modelId="{B2A4D3D2-C6F1-40C8-A924-C210FFBCA9D1}" type="presOf" srcId="{517174FA-9425-47BC-8707-49EDCF3EE1E4}" destId="{8C2B24DE-A904-450B-A010-4253CED08072}" srcOrd="0" destOrd="0" presId="urn:microsoft.com/office/officeart/2005/8/layout/lProcess2"/>
    <dgm:cxn modelId="{D34202D3-9A3B-481A-9BD9-795E5F556052}" type="presOf" srcId="{49798143-1891-49DB-9BA0-E78F2B1E9381}" destId="{28CE7149-B1CB-48C0-98DD-4CBEEA4F2F8A}" srcOrd="0" destOrd="0" presId="urn:microsoft.com/office/officeart/2005/8/layout/lProcess2"/>
    <dgm:cxn modelId="{942696D9-9117-4A85-AC2B-C24A22E48A1F}" type="presOf" srcId="{6BCDF9D2-A422-4E09-9B71-DBC8D82B8DE3}" destId="{4BFDCE60-AFFC-448F-A23B-E0BA669C40CF}" srcOrd="0" destOrd="0" presId="urn:microsoft.com/office/officeart/2005/8/layout/lProcess2"/>
    <dgm:cxn modelId="{1E8E58E4-32C7-4D64-9680-75198441009B}" type="presOf" srcId="{95C57D75-8925-4582-A630-9182D1709ABC}" destId="{E92917C5-DD0B-4F79-8E55-F8581F7CC5B4}" srcOrd="0" destOrd="0" presId="urn:microsoft.com/office/officeart/2005/8/layout/lProcess2"/>
    <dgm:cxn modelId="{208E0EE8-7D1A-4CD7-A798-6C82769AF8AD}" type="presOf" srcId="{2E0AB1AB-A652-488F-A576-4ED0BC790707}" destId="{40362F51-0A50-4D44-AF33-72999524D9D8}" srcOrd="0" destOrd="0" presId="urn:microsoft.com/office/officeart/2005/8/layout/lProcess2"/>
    <dgm:cxn modelId="{0C6495F0-7C61-4E4B-8B4D-998175F6F0B6}" type="presOf" srcId="{2E6A9AB1-758B-428B-BB5A-4FD5A5529449}" destId="{0899F94F-72F2-4F40-9410-D019663BB0FF}" srcOrd="0" destOrd="0" presId="urn:microsoft.com/office/officeart/2005/8/layout/lProcess2"/>
    <dgm:cxn modelId="{B7841AF4-CBFD-480C-A582-5D9D55847ABE}" type="presOf" srcId="{B0D8AEFF-83C8-4A70-BD4B-0C686616C714}" destId="{A03073A5-01DA-4541-B0AD-7D81748C4597}" srcOrd="0" destOrd="0" presId="urn:microsoft.com/office/officeart/2005/8/layout/lProcess2"/>
    <dgm:cxn modelId="{29E9A5F5-5A77-4811-B055-8D7A8802E095}" srcId="{A6CB1673-5D2B-4D28-A3A6-664B722A816A}" destId="{B86295C8-0780-4A02-9BFC-29390EAFA264}" srcOrd="1" destOrd="0" parTransId="{565DA5AB-B2EC-4399-BD5D-8EA022FB64EC}" sibTransId="{FDC384BE-1ECE-419A-8EAD-6AABA068A5B7}"/>
    <dgm:cxn modelId="{0F29F7F6-07DE-4042-91B4-24D2C90E8884}" srcId="{49798143-1891-49DB-9BA0-E78F2B1E9381}" destId="{9CFAF709-FC1C-432A-B829-41AC202D2538}" srcOrd="4" destOrd="0" parTransId="{8F2AF44F-5E6D-43A8-9F66-F6E165B63B0F}" sibTransId="{2A38222B-4CF6-448B-85F4-959B6191C439}"/>
    <dgm:cxn modelId="{5B0396FF-8E1B-40EA-BEB7-6E22C66D474A}" srcId="{6BCDF9D2-A422-4E09-9B71-DBC8D82B8DE3}" destId="{517174FA-9425-47BC-8707-49EDCF3EE1E4}" srcOrd="0" destOrd="0" parTransId="{EBD3C76A-8979-45BF-918E-1896F3DB1C5F}" sibTransId="{37D91C4C-4E6D-4F27-B858-2F27F893ED39}"/>
    <dgm:cxn modelId="{DD6445B0-481E-452B-87AC-411CF7D8098D}" type="presParOf" srcId="{9BFAC9CC-AF63-4E58-A471-7939639025E9}" destId="{7C1F58B5-F3F9-4F59-BC41-900AA8D14B77}" srcOrd="0" destOrd="0" presId="urn:microsoft.com/office/officeart/2005/8/layout/lProcess2"/>
    <dgm:cxn modelId="{45AC67E7-5C26-41AD-9E59-0CB216B1D03A}" type="presParOf" srcId="{7C1F58B5-F3F9-4F59-BC41-900AA8D14B77}" destId="{50DFF271-2887-4DA6-8D44-21ECCE02C9A8}" srcOrd="0" destOrd="0" presId="urn:microsoft.com/office/officeart/2005/8/layout/lProcess2"/>
    <dgm:cxn modelId="{F63B2406-19CC-4F07-95B1-872E61668785}" type="presParOf" srcId="{7C1F58B5-F3F9-4F59-BC41-900AA8D14B77}" destId="{483D1820-C113-4BE4-9D52-99F18EFD8515}" srcOrd="1" destOrd="0" presId="urn:microsoft.com/office/officeart/2005/8/layout/lProcess2"/>
    <dgm:cxn modelId="{B254026D-BB86-4D20-A0EE-9C853CA1B0AE}" type="presParOf" srcId="{7C1F58B5-F3F9-4F59-BC41-900AA8D14B77}" destId="{B640104C-28BD-47CD-BB6E-0C4D1826A93C}" srcOrd="2" destOrd="0" presId="urn:microsoft.com/office/officeart/2005/8/layout/lProcess2"/>
    <dgm:cxn modelId="{73828892-0C9B-4372-9367-57414896F512}" type="presParOf" srcId="{B640104C-28BD-47CD-BB6E-0C4D1826A93C}" destId="{07285F25-45F7-4E68-A4C5-7193E53A5A8B}" srcOrd="0" destOrd="0" presId="urn:microsoft.com/office/officeart/2005/8/layout/lProcess2"/>
    <dgm:cxn modelId="{B271093C-2A9A-406F-9113-69B1EDE31890}" type="presParOf" srcId="{07285F25-45F7-4E68-A4C5-7193E53A5A8B}" destId="{223CCB08-B613-4CCA-8EC7-32DA6055CEE1}" srcOrd="0" destOrd="0" presId="urn:microsoft.com/office/officeart/2005/8/layout/lProcess2"/>
    <dgm:cxn modelId="{95B1FD6F-C1D3-4822-8369-5158236CFEFF}" type="presParOf" srcId="{9BFAC9CC-AF63-4E58-A471-7939639025E9}" destId="{3B1E0B17-2723-40B4-B728-A629A263117F}" srcOrd="1" destOrd="0" presId="urn:microsoft.com/office/officeart/2005/8/layout/lProcess2"/>
    <dgm:cxn modelId="{92A7789B-B980-4C58-BDB3-0646D659A9DC}" type="presParOf" srcId="{9BFAC9CC-AF63-4E58-A471-7939639025E9}" destId="{45CA6750-1CEB-4CAF-899D-BEB58FFBADD1}" srcOrd="2" destOrd="0" presId="urn:microsoft.com/office/officeart/2005/8/layout/lProcess2"/>
    <dgm:cxn modelId="{318E5835-B045-495F-9955-63D92973FBE2}" type="presParOf" srcId="{45CA6750-1CEB-4CAF-899D-BEB58FFBADD1}" destId="{7A30814B-FB6C-4A1C-95FB-BFE27FF6EE64}" srcOrd="0" destOrd="0" presId="urn:microsoft.com/office/officeart/2005/8/layout/lProcess2"/>
    <dgm:cxn modelId="{4D35AD2E-00E1-4DDC-BF52-FB1162A82AC7}" type="presParOf" srcId="{45CA6750-1CEB-4CAF-899D-BEB58FFBADD1}" destId="{62F8D44B-D96C-4179-A88F-5CFF09FAE833}" srcOrd="1" destOrd="0" presId="urn:microsoft.com/office/officeart/2005/8/layout/lProcess2"/>
    <dgm:cxn modelId="{6CCCAD30-8065-4039-BF23-E71E9A30BBB8}" type="presParOf" srcId="{45CA6750-1CEB-4CAF-899D-BEB58FFBADD1}" destId="{1BE0A1C4-AA9F-4E21-8F6F-9F43EE27517B}" srcOrd="2" destOrd="0" presId="urn:microsoft.com/office/officeart/2005/8/layout/lProcess2"/>
    <dgm:cxn modelId="{1FA8A199-4177-4414-92C8-3501D5F968FE}" type="presParOf" srcId="{1BE0A1C4-AA9F-4E21-8F6F-9F43EE27517B}" destId="{719DDDF3-189E-4FF0-B836-3D478B322096}" srcOrd="0" destOrd="0" presId="urn:microsoft.com/office/officeart/2005/8/layout/lProcess2"/>
    <dgm:cxn modelId="{48F73189-3263-40A0-ABDD-441DFF89AC1A}" type="presParOf" srcId="{719DDDF3-189E-4FF0-B836-3D478B322096}" destId="{A9C944DA-1132-4607-93FF-0C3076A90F31}" srcOrd="0" destOrd="0" presId="urn:microsoft.com/office/officeart/2005/8/layout/lProcess2"/>
    <dgm:cxn modelId="{FE4C0F1E-2989-4165-A050-8E9BAC4CB0A6}" type="presParOf" srcId="{719DDDF3-189E-4FF0-B836-3D478B322096}" destId="{2F70A75B-06B3-4831-9786-FD3704FE5BC5}" srcOrd="1" destOrd="0" presId="urn:microsoft.com/office/officeart/2005/8/layout/lProcess2"/>
    <dgm:cxn modelId="{28AA4052-DF53-4702-8376-393949A5A5AA}" type="presParOf" srcId="{719DDDF3-189E-4FF0-B836-3D478B322096}" destId="{EEBBBDD4-05CA-4C27-A35F-6BFC381289D1}" srcOrd="2" destOrd="0" presId="urn:microsoft.com/office/officeart/2005/8/layout/lProcess2"/>
    <dgm:cxn modelId="{0D560EE1-19F9-4695-A3B7-29820EE4A642}" type="presParOf" srcId="{9BFAC9CC-AF63-4E58-A471-7939639025E9}" destId="{59FFBF56-1C6D-4FC3-9EFA-249977F686CA}" srcOrd="3" destOrd="0" presId="urn:microsoft.com/office/officeart/2005/8/layout/lProcess2"/>
    <dgm:cxn modelId="{A9FBFCCA-BAA4-4D98-98FD-392F892AC23B}" type="presParOf" srcId="{9BFAC9CC-AF63-4E58-A471-7939639025E9}" destId="{1E6AE9A5-4938-440E-95B4-1CAC2ECCA2FF}" srcOrd="4" destOrd="0" presId="urn:microsoft.com/office/officeart/2005/8/layout/lProcess2"/>
    <dgm:cxn modelId="{1BB1F491-713C-4F45-8AD4-C3B57E745CF0}" type="presParOf" srcId="{1E6AE9A5-4938-440E-95B4-1CAC2ECCA2FF}" destId="{28CE7149-B1CB-48C0-98DD-4CBEEA4F2F8A}" srcOrd="0" destOrd="0" presId="urn:microsoft.com/office/officeart/2005/8/layout/lProcess2"/>
    <dgm:cxn modelId="{01FC0C45-84E3-4B7E-8AF0-46F4AC20E08B}" type="presParOf" srcId="{1E6AE9A5-4938-440E-95B4-1CAC2ECCA2FF}" destId="{EAA929DF-798C-4ABE-BCD9-077733C2F479}" srcOrd="1" destOrd="0" presId="urn:microsoft.com/office/officeart/2005/8/layout/lProcess2"/>
    <dgm:cxn modelId="{69F83DDA-4091-4A02-9E8A-5E7ACB4334AF}" type="presParOf" srcId="{1E6AE9A5-4938-440E-95B4-1CAC2ECCA2FF}" destId="{592BEA49-389A-46B3-AD87-025DDF839396}" srcOrd="2" destOrd="0" presId="urn:microsoft.com/office/officeart/2005/8/layout/lProcess2"/>
    <dgm:cxn modelId="{240E0FEE-B8D9-4272-A008-8124C977D64A}" type="presParOf" srcId="{592BEA49-389A-46B3-AD87-025DDF839396}" destId="{62025963-DD1C-4ACF-BA28-93BE9C1A370F}" srcOrd="0" destOrd="0" presId="urn:microsoft.com/office/officeart/2005/8/layout/lProcess2"/>
    <dgm:cxn modelId="{62A2F8DD-83D0-4A31-8607-B1A41E68760D}" type="presParOf" srcId="{62025963-DD1C-4ACF-BA28-93BE9C1A370F}" destId="{0899F94F-72F2-4F40-9410-D019663BB0FF}" srcOrd="0" destOrd="0" presId="urn:microsoft.com/office/officeart/2005/8/layout/lProcess2"/>
    <dgm:cxn modelId="{436E0727-6DB5-4F81-BB08-D906237EE5B1}" type="presParOf" srcId="{62025963-DD1C-4ACF-BA28-93BE9C1A370F}" destId="{B40FA2DB-B309-4AE0-8532-A8D380307E1A}" srcOrd="1" destOrd="0" presId="urn:microsoft.com/office/officeart/2005/8/layout/lProcess2"/>
    <dgm:cxn modelId="{14641E9D-1DAF-42FA-AFA0-B95CDCBAC584}" type="presParOf" srcId="{62025963-DD1C-4ACF-BA28-93BE9C1A370F}" destId="{3B59C0D2-6471-407C-848A-6F842DFA8E2A}" srcOrd="2" destOrd="0" presId="urn:microsoft.com/office/officeart/2005/8/layout/lProcess2"/>
    <dgm:cxn modelId="{374E4B03-A4F8-4630-91BA-7DBAFBC49CE9}" type="presParOf" srcId="{62025963-DD1C-4ACF-BA28-93BE9C1A370F}" destId="{22BDBA3B-F49D-4BCB-B0EB-142FE1CC1B3F}" srcOrd="3" destOrd="0" presId="urn:microsoft.com/office/officeart/2005/8/layout/lProcess2"/>
    <dgm:cxn modelId="{F69989BE-3557-4338-9A11-4D35096B0FEA}" type="presParOf" srcId="{62025963-DD1C-4ACF-BA28-93BE9C1A370F}" destId="{B9FF51EA-7851-4F9A-9336-D64075AF83D9}" srcOrd="4" destOrd="0" presId="urn:microsoft.com/office/officeart/2005/8/layout/lProcess2"/>
    <dgm:cxn modelId="{AD587518-FA28-4297-845B-648ACA649897}" type="presParOf" srcId="{62025963-DD1C-4ACF-BA28-93BE9C1A370F}" destId="{D47113AF-CCDB-471A-B82F-17FDBECCB74C}" srcOrd="5" destOrd="0" presId="urn:microsoft.com/office/officeart/2005/8/layout/lProcess2"/>
    <dgm:cxn modelId="{1AF9F57F-0CC9-4398-91D4-A281B63C354B}" type="presParOf" srcId="{62025963-DD1C-4ACF-BA28-93BE9C1A370F}" destId="{C8E0ED4C-F5D2-4B99-A843-32D27F5C4185}" srcOrd="6" destOrd="0" presId="urn:microsoft.com/office/officeart/2005/8/layout/lProcess2"/>
    <dgm:cxn modelId="{9BF7364A-E0B7-4935-A574-DA0368190D1F}" type="presParOf" srcId="{62025963-DD1C-4ACF-BA28-93BE9C1A370F}" destId="{7B4E7B57-C5C4-47A0-8F29-3EB43261B387}" srcOrd="7" destOrd="0" presId="urn:microsoft.com/office/officeart/2005/8/layout/lProcess2"/>
    <dgm:cxn modelId="{95E089A6-B114-468C-AA38-7B2F8970C467}" type="presParOf" srcId="{62025963-DD1C-4ACF-BA28-93BE9C1A370F}" destId="{B13DEBE0-1200-4DC8-8F9D-86C67EE46FAD}" srcOrd="8" destOrd="0" presId="urn:microsoft.com/office/officeart/2005/8/layout/lProcess2"/>
    <dgm:cxn modelId="{61C06B0A-7905-44E8-9F86-7F037D22F3FF}" type="presParOf" srcId="{62025963-DD1C-4ACF-BA28-93BE9C1A370F}" destId="{B39F0F3C-40F9-4A7B-B277-98DF2D3851C2}" srcOrd="9" destOrd="0" presId="urn:microsoft.com/office/officeart/2005/8/layout/lProcess2"/>
    <dgm:cxn modelId="{9B1F3A67-1C01-43A7-8D23-DF8FD1ACDC1A}" type="presParOf" srcId="{62025963-DD1C-4ACF-BA28-93BE9C1A370F}" destId="{40362F51-0A50-4D44-AF33-72999524D9D8}" srcOrd="10" destOrd="0" presId="urn:microsoft.com/office/officeart/2005/8/layout/lProcess2"/>
    <dgm:cxn modelId="{AB8A7A37-0069-462C-B7AF-421A5792CF17}" type="presParOf" srcId="{9BFAC9CC-AF63-4E58-A471-7939639025E9}" destId="{39F9B215-EBF2-4AFF-8A80-154A4BEB6CD6}" srcOrd="5" destOrd="0" presId="urn:microsoft.com/office/officeart/2005/8/layout/lProcess2"/>
    <dgm:cxn modelId="{60B76130-88FA-425D-8D79-950C7A81206A}" type="presParOf" srcId="{9BFAC9CC-AF63-4E58-A471-7939639025E9}" destId="{35AF1B17-1304-427C-A376-2E889C6CE7CC}" srcOrd="6" destOrd="0" presId="urn:microsoft.com/office/officeart/2005/8/layout/lProcess2"/>
    <dgm:cxn modelId="{CA1A72AB-2098-43F2-85EC-AE98426170B2}" type="presParOf" srcId="{35AF1B17-1304-427C-A376-2E889C6CE7CC}" destId="{A03073A5-01DA-4541-B0AD-7D81748C4597}" srcOrd="0" destOrd="0" presId="urn:microsoft.com/office/officeart/2005/8/layout/lProcess2"/>
    <dgm:cxn modelId="{E50F1714-CA8D-4CAE-B532-CFB8F352EE86}" type="presParOf" srcId="{35AF1B17-1304-427C-A376-2E889C6CE7CC}" destId="{0A7C3EE4-EF0A-4CD8-8C98-F8BB13D195B1}" srcOrd="1" destOrd="0" presId="urn:microsoft.com/office/officeart/2005/8/layout/lProcess2"/>
    <dgm:cxn modelId="{573779B3-545E-40A9-83FE-61073BC4CDB1}" type="presParOf" srcId="{35AF1B17-1304-427C-A376-2E889C6CE7CC}" destId="{C57DAFDC-849E-4BB2-9A52-8DB199330740}" srcOrd="2" destOrd="0" presId="urn:microsoft.com/office/officeart/2005/8/layout/lProcess2"/>
    <dgm:cxn modelId="{A8CC3D6F-2E7B-4839-9E3F-153F68F3F55B}" type="presParOf" srcId="{C57DAFDC-849E-4BB2-9A52-8DB199330740}" destId="{20D7914D-949A-47D5-A4E7-3011D3CED1CD}" srcOrd="0" destOrd="0" presId="urn:microsoft.com/office/officeart/2005/8/layout/lProcess2"/>
    <dgm:cxn modelId="{0EB8F702-6890-46CD-9ACC-E2176AD31C44}" type="presParOf" srcId="{20D7914D-949A-47D5-A4E7-3011D3CED1CD}" destId="{E92917C5-DD0B-4F79-8E55-F8581F7CC5B4}" srcOrd="0" destOrd="0" presId="urn:microsoft.com/office/officeart/2005/8/layout/lProcess2"/>
    <dgm:cxn modelId="{64EB8775-4D65-49DD-BCEF-CA881C67672A}" type="presParOf" srcId="{9BFAC9CC-AF63-4E58-A471-7939639025E9}" destId="{F21839F6-D3F6-41CD-8241-E4EBAB41C9E3}" srcOrd="7" destOrd="0" presId="urn:microsoft.com/office/officeart/2005/8/layout/lProcess2"/>
    <dgm:cxn modelId="{9F9CF7E3-5CC2-4BD4-A6D3-021D4583C099}" type="presParOf" srcId="{9BFAC9CC-AF63-4E58-A471-7939639025E9}" destId="{82AA8650-A686-4666-86A2-E20D3DA8789F}" srcOrd="8" destOrd="0" presId="urn:microsoft.com/office/officeart/2005/8/layout/lProcess2"/>
    <dgm:cxn modelId="{ED6D0D10-7F1C-4390-B838-A9ADC5F26BC9}" type="presParOf" srcId="{82AA8650-A686-4666-86A2-E20D3DA8789F}" destId="{4BFDCE60-AFFC-448F-A23B-E0BA669C40CF}" srcOrd="0" destOrd="0" presId="urn:microsoft.com/office/officeart/2005/8/layout/lProcess2"/>
    <dgm:cxn modelId="{832A7B88-13B9-41C2-B667-F9713C97E11D}" type="presParOf" srcId="{82AA8650-A686-4666-86A2-E20D3DA8789F}" destId="{36772CB3-0E6A-4316-85F5-25A47AEC1ACD}" srcOrd="1" destOrd="0" presId="urn:microsoft.com/office/officeart/2005/8/layout/lProcess2"/>
    <dgm:cxn modelId="{B7DC6899-086B-4333-930E-FC6956E9071C}" type="presParOf" srcId="{82AA8650-A686-4666-86A2-E20D3DA8789F}" destId="{073E0800-B29A-46E5-8DB0-123C9CBEBB97}" srcOrd="2" destOrd="0" presId="urn:microsoft.com/office/officeart/2005/8/layout/lProcess2"/>
    <dgm:cxn modelId="{078F614E-C730-413F-8B3C-D5D2EB91AFEC}" type="presParOf" srcId="{073E0800-B29A-46E5-8DB0-123C9CBEBB97}" destId="{41F3476B-D1B2-4614-86E5-5E37B6BE3DB3}" srcOrd="0" destOrd="0" presId="urn:microsoft.com/office/officeart/2005/8/layout/lProcess2"/>
    <dgm:cxn modelId="{0E035027-2559-42BD-BDFB-F9C350C013A4}" type="presParOf" srcId="{41F3476B-D1B2-4614-86E5-5E37B6BE3DB3}" destId="{8C2B24DE-A904-450B-A010-4253CED0807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F271-2887-4DA6-8D44-21ECCE02C9A8}">
      <dsp:nvSpPr>
        <dsp:cNvPr id="0" name=""/>
        <dsp:cNvSpPr/>
      </dsp:nvSpPr>
      <dsp:spPr>
        <a:xfrm>
          <a:off x="0" y="0"/>
          <a:ext cx="1057962" cy="37065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Bauteile aus Holz und ihre Verbindungen</a:t>
          </a:r>
          <a:br>
            <a:rPr lang="de-DE" sz="1200" kern="1200" dirty="0"/>
          </a:br>
          <a:r>
            <a:rPr lang="de-DE" sz="1200" kern="1200" dirty="0"/>
            <a:t>(6LP)</a:t>
          </a:r>
        </a:p>
      </dsp:txBody>
      <dsp:txXfrm>
        <a:off x="0" y="0"/>
        <a:ext cx="1057962" cy="1111963"/>
      </dsp:txXfrm>
    </dsp:sp>
    <dsp:sp modelId="{223CCB08-B613-4CCA-8EC7-32DA6055CEE1}">
      <dsp:nvSpPr>
        <dsp:cNvPr id="0" name=""/>
        <dsp:cNvSpPr/>
      </dsp:nvSpPr>
      <dsp:spPr>
        <a:xfrm>
          <a:off x="108811" y="1111963"/>
          <a:ext cx="846370" cy="2409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Bauteile aus Holz und ihre Verbindungen (V/Ü) [6LP]</a:t>
          </a:r>
        </a:p>
      </dsp:txBody>
      <dsp:txXfrm>
        <a:off x="133600" y="1136752"/>
        <a:ext cx="796792" cy="2359676"/>
      </dsp:txXfrm>
    </dsp:sp>
    <dsp:sp modelId="{7A30814B-FB6C-4A1C-95FB-BFE27FF6EE64}">
      <dsp:nvSpPr>
        <dsp:cNvPr id="0" name=""/>
        <dsp:cNvSpPr/>
      </dsp:nvSpPr>
      <dsp:spPr>
        <a:xfrm>
          <a:off x="1140324" y="0"/>
          <a:ext cx="1057962" cy="370654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Holz im Neubau</a:t>
          </a:r>
          <a:br>
            <a:rPr lang="de-DE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</a:br>
          <a:r>
            <a:rPr lang="de-DE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(6LP)</a:t>
          </a:r>
        </a:p>
      </dsp:txBody>
      <dsp:txXfrm>
        <a:off x="1140324" y="0"/>
        <a:ext cx="1057962" cy="1111963"/>
      </dsp:txXfrm>
    </dsp:sp>
    <dsp:sp modelId="{184708AF-DC2B-46C4-A5B3-60F94D688D7A}">
      <dsp:nvSpPr>
        <dsp:cNvPr id="0" name=""/>
        <dsp:cNvSpPr/>
      </dsp:nvSpPr>
      <dsp:spPr>
        <a:xfrm>
          <a:off x="1220746" y="1113454"/>
          <a:ext cx="846370" cy="72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Tragwerke aus Holz (V/Ü)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[4 LP]</a:t>
          </a:r>
        </a:p>
      </dsp:txBody>
      <dsp:txXfrm>
        <a:off x="1242074" y="1134782"/>
        <a:ext cx="803714" cy="685531"/>
      </dsp:txXfrm>
    </dsp:sp>
    <dsp:sp modelId="{EEBBBDD4-05CA-4C27-A35F-6BFC381289D1}">
      <dsp:nvSpPr>
        <dsp:cNvPr id="0" name=""/>
        <dsp:cNvSpPr/>
      </dsp:nvSpPr>
      <dsp:spPr>
        <a:xfrm>
          <a:off x="1246121" y="1952497"/>
          <a:ext cx="846370" cy="728187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Entwerfen im Ingenieurbau (S)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1267449" y="1973825"/>
        <a:ext cx="803714" cy="685531"/>
      </dsp:txXfrm>
    </dsp:sp>
    <dsp:sp modelId="{2E467FC3-5CF6-4CD4-9082-63877AF93AF8}">
      <dsp:nvSpPr>
        <dsp:cNvPr id="0" name=""/>
        <dsp:cNvSpPr/>
      </dsp:nvSpPr>
      <dsp:spPr>
        <a:xfrm>
          <a:off x="1246121" y="2792714"/>
          <a:ext cx="846370" cy="728187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Entwerfen im Hochbau (S)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[2 LP]</a:t>
          </a:r>
        </a:p>
      </dsp:txBody>
      <dsp:txXfrm>
        <a:off x="1267449" y="2814042"/>
        <a:ext cx="803714" cy="685531"/>
      </dsp:txXfrm>
    </dsp:sp>
    <dsp:sp modelId="{28EE4C6B-7108-4545-BEAF-745D018A5F52}">
      <dsp:nvSpPr>
        <dsp:cNvPr id="0" name=""/>
        <dsp:cNvSpPr/>
      </dsp:nvSpPr>
      <dsp:spPr>
        <a:xfrm>
          <a:off x="2277634" y="0"/>
          <a:ext cx="1057962" cy="370654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Holz im Bestandsbau (6LP)</a:t>
          </a:r>
          <a:endParaRPr lang="de-DE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277634" y="0"/>
        <a:ext cx="1057962" cy="1111963"/>
      </dsp:txXfrm>
    </dsp:sp>
    <dsp:sp modelId="{86399A49-2088-4E72-9768-26354280C62E}">
      <dsp:nvSpPr>
        <dsp:cNvPr id="0" name=""/>
        <dsp:cNvSpPr/>
      </dsp:nvSpPr>
      <dsp:spPr>
        <a:xfrm>
          <a:off x="2383430" y="1112280"/>
          <a:ext cx="846370" cy="728187"/>
        </a:xfrm>
        <a:prstGeom prst="roundRect">
          <a:avLst>
            <a:gd name="adj" fmla="val 10000"/>
          </a:avLst>
        </a:prstGeom>
        <a:solidFill>
          <a:srgbClr val="BE1E3C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Bauwerkserhaltung im Holzbau (V/Ü)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[4 LP]</a:t>
          </a:r>
        </a:p>
      </dsp:txBody>
      <dsp:txXfrm>
        <a:off x="2404758" y="1133608"/>
        <a:ext cx="803714" cy="685531"/>
      </dsp:txXfrm>
    </dsp:sp>
    <dsp:sp modelId="{B23BEA87-CB45-4A37-998A-3432A3E458BE}">
      <dsp:nvSpPr>
        <dsp:cNvPr id="0" name=""/>
        <dsp:cNvSpPr/>
      </dsp:nvSpPr>
      <dsp:spPr>
        <a:xfrm>
          <a:off x="2373223" y="2788425"/>
          <a:ext cx="846370" cy="72818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KollapSYS</a:t>
          </a:r>
          <a:endParaRPr lang="de-DE" sz="8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2394551" y="2809753"/>
        <a:ext cx="803714" cy="685531"/>
      </dsp:txXfrm>
    </dsp:sp>
    <dsp:sp modelId="{3A7326DC-126D-454E-BF40-F0D5F119B240}">
      <dsp:nvSpPr>
        <dsp:cNvPr id="0" name=""/>
        <dsp:cNvSpPr/>
      </dsp:nvSpPr>
      <dsp:spPr>
        <a:xfrm>
          <a:off x="2372013" y="1956604"/>
          <a:ext cx="846370" cy="728187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Tragfähigkeits-überprüfung im Holzbau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2393341" y="1977932"/>
        <a:ext cx="803714" cy="685531"/>
      </dsp:txXfrm>
    </dsp:sp>
    <dsp:sp modelId="{28CE7149-B1CB-48C0-98DD-4CBEEA4F2F8A}">
      <dsp:nvSpPr>
        <dsp:cNvPr id="0" name=""/>
        <dsp:cNvSpPr/>
      </dsp:nvSpPr>
      <dsp:spPr>
        <a:xfrm>
          <a:off x="3414944" y="0"/>
          <a:ext cx="1057962" cy="370654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Sonder-gebiete des Holzbaus (6LP)</a:t>
          </a:r>
        </a:p>
      </dsp:txBody>
      <dsp:txXfrm>
        <a:off x="3414944" y="0"/>
        <a:ext cx="1057962" cy="1111963"/>
      </dsp:txXfrm>
    </dsp:sp>
    <dsp:sp modelId="{3B59C0D2-6471-407C-848A-6F842DFA8E2A}">
      <dsp:nvSpPr>
        <dsp:cNvPr id="0" name=""/>
        <dsp:cNvSpPr/>
      </dsp:nvSpPr>
      <dsp:spPr>
        <a:xfrm>
          <a:off x="3520740" y="1112054"/>
          <a:ext cx="846370" cy="539964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Holztafelbau (V/Ü)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3536555" y="1127869"/>
        <a:ext cx="814740" cy="508334"/>
      </dsp:txXfrm>
    </dsp:sp>
    <dsp:sp modelId="{B9FF51EA-7851-4F9A-9336-D64075AF83D9}">
      <dsp:nvSpPr>
        <dsp:cNvPr id="0" name=""/>
        <dsp:cNvSpPr/>
      </dsp:nvSpPr>
      <dsp:spPr>
        <a:xfrm>
          <a:off x="3520740" y="1735090"/>
          <a:ext cx="846370" cy="539964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CAD im Holzbau (S)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3536555" y="1750905"/>
        <a:ext cx="814740" cy="508334"/>
      </dsp:txXfrm>
    </dsp:sp>
    <dsp:sp modelId="{C8E0ED4C-F5D2-4B99-A843-32D27F5C4185}">
      <dsp:nvSpPr>
        <dsp:cNvPr id="0" name=""/>
        <dsp:cNvSpPr/>
      </dsp:nvSpPr>
      <dsp:spPr>
        <a:xfrm>
          <a:off x="3520740" y="2358127"/>
          <a:ext cx="846370" cy="539964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FEM im Holzbau (S)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3536555" y="2373942"/>
        <a:ext cx="814740" cy="508334"/>
      </dsp:txXfrm>
    </dsp:sp>
    <dsp:sp modelId="{40362F51-0A50-4D44-AF33-72999524D9D8}">
      <dsp:nvSpPr>
        <dsp:cNvPr id="0" name=""/>
        <dsp:cNvSpPr/>
      </dsp:nvSpPr>
      <dsp:spPr>
        <a:xfrm>
          <a:off x="3520740" y="2981163"/>
          <a:ext cx="846370" cy="539964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Kleben im Holzbau (B) (mit WKI)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3536555" y="2996978"/>
        <a:ext cx="814740" cy="508334"/>
      </dsp:txXfrm>
    </dsp:sp>
    <dsp:sp modelId="{EAE28EE7-9678-4D81-A073-042D46121D0A}">
      <dsp:nvSpPr>
        <dsp:cNvPr id="0" name=""/>
        <dsp:cNvSpPr/>
      </dsp:nvSpPr>
      <dsp:spPr>
        <a:xfrm>
          <a:off x="4552254" y="0"/>
          <a:ext cx="1057962" cy="370654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Studienarbeit im Holzbau (6LP)</a:t>
          </a:r>
        </a:p>
      </dsp:txBody>
      <dsp:txXfrm>
        <a:off x="4552254" y="0"/>
        <a:ext cx="1057962" cy="1111963"/>
      </dsp:txXfrm>
    </dsp:sp>
    <dsp:sp modelId="{C157CDE3-9321-4125-B188-58205140DEE3}">
      <dsp:nvSpPr>
        <dsp:cNvPr id="0" name=""/>
        <dsp:cNvSpPr/>
      </dsp:nvSpPr>
      <dsp:spPr>
        <a:xfrm>
          <a:off x="4658050" y="1111963"/>
          <a:ext cx="846370" cy="240925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Kleine Studienarbeit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6 LP</a:t>
          </a:r>
        </a:p>
      </dsp:txBody>
      <dsp:txXfrm>
        <a:off x="4682839" y="1136752"/>
        <a:ext cx="796792" cy="2359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FF271-2887-4DA6-8D44-21ECCE02C9A8}">
      <dsp:nvSpPr>
        <dsp:cNvPr id="0" name=""/>
        <dsp:cNvSpPr/>
      </dsp:nvSpPr>
      <dsp:spPr>
        <a:xfrm>
          <a:off x="0" y="0"/>
          <a:ext cx="1057962" cy="37065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Bauteile aus Holz und ihre Verbindungen</a:t>
          </a:r>
          <a:br>
            <a:rPr lang="de-DE" sz="1100" kern="1200" dirty="0"/>
          </a:br>
          <a:r>
            <a:rPr lang="de-DE" sz="1100" kern="1200" dirty="0"/>
            <a:t>(6LP)</a:t>
          </a:r>
        </a:p>
      </dsp:txBody>
      <dsp:txXfrm>
        <a:off x="0" y="0"/>
        <a:ext cx="1057962" cy="1111963"/>
      </dsp:txXfrm>
    </dsp:sp>
    <dsp:sp modelId="{223CCB08-B613-4CCA-8EC7-32DA6055CEE1}">
      <dsp:nvSpPr>
        <dsp:cNvPr id="0" name=""/>
        <dsp:cNvSpPr/>
      </dsp:nvSpPr>
      <dsp:spPr>
        <a:xfrm>
          <a:off x="108811" y="1111963"/>
          <a:ext cx="846370" cy="2409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Bauteile aus Holz und ihre Verbindungen (V/Ü) [6LP]</a:t>
          </a:r>
        </a:p>
      </dsp:txBody>
      <dsp:txXfrm>
        <a:off x="133600" y="1136752"/>
        <a:ext cx="796792" cy="2359676"/>
      </dsp:txXfrm>
    </dsp:sp>
    <dsp:sp modelId="{7A30814B-FB6C-4A1C-95FB-BFE27FF6EE64}">
      <dsp:nvSpPr>
        <dsp:cNvPr id="0" name=""/>
        <dsp:cNvSpPr/>
      </dsp:nvSpPr>
      <dsp:spPr>
        <a:xfrm>
          <a:off x="1140324" y="0"/>
          <a:ext cx="1057962" cy="37065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Entwerfen von Tragwerken aus Holz</a:t>
          </a:r>
          <a:br>
            <a:rPr lang="de-DE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</a:br>
          <a:r>
            <a:rPr lang="de-DE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(6LP)</a:t>
          </a:r>
          <a:endParaRPr lang="de-DE" sz="1100" kern="1200" dirty="0"/>
        </a:p>
      </dsp:txBody>
      <dsp:txXfrm>
        <a:off x="1140324" y="0"/>
        <a:ext cx="1057962" cy="1111963"/>
      </dsp:txXfrm>
    </dsp:sp>
    <dsp:sp modelId="{A9C944DA-1132-4607-93FF-0C3076A90F31}">
      <dsp:nvSpPr>
        <dsp:cNvPr id="0" name=""/>
        <dsp:cNvSpPr/>
      </dsp:nvSpPr>
      <dsp:spPr>
        <a:xfrm>
          <a:off x="1246121" y="1113049"/>
          <a:ext cx="846370" cy="111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Entwerfen 1 [3LP]</a:t>
          </a:r>
        </a:p>
      </dsp:txBody>
      <dsp:txXfrm>
        <a:off x="1270910" y="1137838"/>
        <a:ext cx="796792" cy="1067996"/>
      </dsp:txXfrm>
    </dsp:sp>
    <dsp:sp modelId="{EEBBBDD4-05CA-4C27-A35F-6BFC381289D1}">
      <dsp:nvSpPr>
        <dsp:cNvPr id="0" name=""/>
        <dsp:cNvSpPr/>
      </dsp:nvSpPr>
      <dsp:spPr>
        <a:xfrm>
          <a:off x="1246121" y="2402558"/>
          <a:ext cx="846370" cy="111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Entwerfen 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[3 LP]</a:t>
          </a:r>
        </a:p>
      </dsp:txBody>
      <dsp:txXfrm>
        <a:off x="1270910" y="2427347"/>
        <a:ext cx="796792" cy="1067996"/>
      </dsp:txXfrm>
    </dsp:sp>
    <dsp:sp modelId="{28CE7149-B1CB-48C0-98DD-4CBEEA4F2F8A}">
      <dsp:nvSpPr>
        <dsp:cNvPr id="0" name=""/>
        <dsp:cNvSpPr/>
      </dsp:nvSpPr>
      <dsp:spPr>
        <a:xfrm>
          <a:off x="2277634" y="0"/>
          <a:ext cx="1057962" cy="37065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Sondergebiete des Holzbaus</a:t>
          </a:r>
          <a:br>
            <a:rPr lang="de-DE" sz="1100" kern="1200" dirty="0"/>
          </a:br>
          <a:r>
            <a:rPr lang="de-DE" sz="1100" kern="1200" dirty="0"/>
            <a:t>(6LP)</a:t>
          </a:r>
        </a:p>
      </dsp:txBody>
      <dsp:txXfrm>
        <a:off x="2277634" y="0"/>
        <a:ext cx="1057962" cy="1111963"/>
      </dsp:txXfrm>
    </dsp:sp>
    <dsp:sp modelId="{0899F94F-72F2-4F40-9410-D019663BB0FF}">
      <dsp:nvSpPr>
        <dsp:cNvPr id="0" name=""/>
        <dsp:cNvSpPr/>
      </dsp:nvSpPr>
      <dsp:spPr>
        <a:xfrm>
          <a:off x="2383430" y="1112144"/>
          <a:ext cx="846370" cy="355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Tragwerke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[2LP]</a:t>
          </a:r>
        </a:p>
      </dsp:txBody>
      <dsp:txXfrm>
        <a:off x="2393853" y="1122567"/>
        <a:ext cx="825524" cy="335013"/>
      </dsp:txXfrm>
    </dsp:sp>
    <dsp:sp modelId="{3B59C0D2-6471-407C-848A-6F842DFA8E2A}">
      <dsp:nvSpPr>
        <dsp:cNvPr id="0" name=""/>
        <dsp:cNvSpPr/>
      </dsp:nvSpPr>
      <dsp:spPr>
        <a:xfrm>
          <a:off x="2383430" y="1522751"/>
          <a:ext cx="846370" cy="355859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Holztafelbau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2393853" y="1533174"/>
        <a:ext cx="825524" cy="335013"/>
      </dsp:txXfrm>
    </dsp:sp>
    <dsp:sp modelId="{B9FF51EA-7851-4F9A-9336-D64075AF83D9}">
      <dsp:nvSpPr>
        <dsp:cNvPr id="0" name=""/>
        <dsp:cNvSpPr/>
      </dsp:nvSpPr>
      <dsp:spPr>
        <a:xfrm>
          <a:off x="2383430" y="1933358"/>
          <a:ext cx="846370" cy="355859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CAD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2393853" y="1943781"/>
        <a:ext cx="825524" cy="335013"/>
      </dsp:txXfrm>
    </dsp:sp>
    <dsp:sp modelId="{C8E0ED4C-F5D2-4B99-A843-32D27F5C4185}">
      <dsp:nvSpPr>
        <dsp:cNvPr id="0" name=""/>
        <dsp:cNvSpPr/>
      </dsp:nvSpPr>
      <dsp:spPr>
        <a:xfrm>
          <a:off x="2383430" y="2343965"/>
          <a:ext cx="846370" cy="355859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FEM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2393853" y="2354388"/>
        <a:ext cx="825524" cy="335013"/>
      </dsp:txXfrm>
    </dsp:sp>
    <dsp:sp modelId="{B13DEBE0-1200-4DC8-8F9D-86C67EE46FAD}">
      <dsp:nvSpPr>
        <dsp:cNvPr id="0" name=""/>
        <dsp:cNvSpPr/>
      </dsp:nvSpPr>
      <dsp:spPr>
        <a:xfrm>
          <a:off x="2383430" y="2754571"/>
          <a:ext cx="846370" cy="355859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Bauwerks-erhaltung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2393853" y="2764994"/>
        <a:ext cx="825524" cy="335013"/>
      </dsp:txXfrm>
    </dsp:sp>
    <dsp:sp modelId="{40362F51-0A50-4D44-AF33-72999524D9D8}">
      <dsp:nvSpPr>
        <dsp:cNvPr id="0" name=""/>
        <dsp:cNvSpPr/>
      </dsp:nvSpPr>
      <dsp:spPr>
        <a:xfrm>
          <a:off x="2383430" y="3165178"/>
          <a:ext cx="846370" cy="355859"/>
        </a:xfrm>
        <a:prstGeom prst="roundRect">
          <a:avLst>
            <a:gd name="adj" fmla="val 10000"/>
          </a:avLst>
        </a:prstGeom>
        <a:solidFill>
          <a:srgbClr val="4DA6CB"/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Kleben (WKI)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[2 LP]</a:t>
          </a:r>
        </a:p>
      </dsp:txBody>
      <dsp:txXfrm>
        <a:off x="2393853" y="3175601"/>
        <a:ext cx="825524" cy="335013"/>
      </dsp:txXfrm>
    </dsp:sp>
    <dsp:sp modelId="{A03073A5-01DA-4541-B0AD-7D81748C4597}">
      <dsp:nvSpPr>
        <dsp:cNvPr id="0" name=""/>
        <dsp:cNvSpPr/>
      </dsp:nvSpPr>
      <dsp:spPr>
        <a:xfrm>
          <a:off x="3414944" y="0"/>
          <a:ext cx="1057962" cy="370654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Wissen-</a:t>
          </a:r>
          <a:r>
            <a:rPr lang="de-DE" sz="1050" kern="1200" dirty="0" err="1"/>
            <a:t>schaftliches</a:t>
          </a:r>
          <a:r>
            <a:rPr lang="de-DE" sz="1050" kern="1200" dirty="0"/>
            <a:t> Arbeiten im Holzbau</a:t>
          </a:r>
          <a:br>
            <a:rPr lang="de-DE" sz="1050" kern="1200" dirty="0"/>
          </a:br>
          <a:r>
            <a:rPr lang="de-DE" sz="1050" kern="1200" dirty="0"/>
            <a:t>(6LP)</a:t>
          </a:r>
          <a:endParaRPr lang="de-DE" sz="105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414944" y="0"/>
        <a:ext cx="1057962" cy="1111963"/>
      </dsp:txXfrm>
    </dsp:sp>
    <dsp:sp modelId="{E92917C5-DD0B-4F79-8E55-F8581F7CC5B4}">
      <dsp:nvSpPr>
        <dsp:cNvPr id="0" name=""/>
        <dsp:cNvSpPr/>
      </dsp:nvSpPr>
      <dsp:spPr>
        <a:xfrm>
          <a:off x="3520740" y="1111963"/>
          <a:ext cx="846370" cy="240925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Wissen-</a:t>
          </a:r>
          <a:r>
            <a:rPr lang="de-DE" sz="800" kern="1200" dirty="0" err="1"/>
            <a:t>schaftliches</a:t>
          </a:r>
          <a:r>
            <a:rPr lang="de-DE" sz="800" kern="1200" dirty="0"/>
            <a:t> Arbeiten im Holzbau</a:t>
          </a:r>
          <a:br>
            <a:rPr lang="de-DE" sz="800" kern="1200" dirty="0"/>
          </a:br>
          <a:r>
            <a:rPr lang="de-DE" sz="800" kern="1200" dirty="0"/>
            <a:t>6 LP</a:t>
          </a:r>
        </a:p>
      </dsp:txBody>
      <dsp:txXfrm>
        <a:off x="3545529" y="1136752"/>
        <a:ext cx="796792" cy="2359676"/>
      </dsp:txXfrm>
    </dsp:sp>
    <dsp:sp modelId="{4BFDCE60-AFFC-448F-A23B-E0BA669C40CF}">
      <dsp:nvSpPr>
        <dsp:cNvPr id="0" name=""/>
        <dsp:cNvSpPr/>
      </dsp:nvSpPr>
      <dsp:spPr>
        <a:xfrm>
          <a:off x="4552254" y="0"/>
          <a:ext cx="1057962" cy="370654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Studienarbeit im Holzbau</a:t>
          </a:r>
        </a:p>
      </dsp:txBody>
      <dsp:txXfrm>
        <a:off x="4552254" y="0"/>
        <a:ext cx="1057962" cy="1111963"/>
      </dsp:txXfrm>
    </dsp:sp>
    <dsp:sp modelId="{8C2B24DE-A904-450B-A010-4253CED08072}">
      <dsp:nvSpPr>
        <dsp:cNvPr id="0" name=""/>
        <dsp:cNvSpPr/>
      </dsp:nvSpPr>
      <dsp:spPr>
        <a:xfrm>
          <a:off x="4658050" y="1111963"/>
          <a:ext cx="846370" cy="240925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Kleine Studienarbeit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6 LP</a:t>
          </a:r>
        </a:p>
      </dsp:txBody>
      <dsp:txXfrm>
        <a:off x="4682839" y="1136752"/>
        <a:ext cx="796792" cy="2359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84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7" y="4415321"/>
            <a:ext cx="5608947" cy="418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84" y="8830643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cs typeface="+mn-cs"/>
              </a:defRPr>
            </a:lvl1pPr>
          </a:lstStyle>
          <a:p>
            <a:pPr>
              <a:defRPr/>
            </a:pPr>
            <a:fld id="{D065D54E-7BE1-4068-A7EA-268E48A319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95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296863" y="1449388"/>
            <a:ext cx="8550275" cy="26543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/>
              <a:t>Platzhalter für Bild, Bild auf Titelfolie hinter das Logo einsetzen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87338" y="4103688"/>
            <a:ext cx="8583612" cy="2192337"/>
          </a:xfrm>
          <a:prstGeom prst="rect">
            <a:avLst/>
          </a:prstGeom>
          <a:solidFill>
            <a:srgbClr val="FFF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6" name="Picture 16" descr="TU_Braunschweig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38275"/>
            <a:ext cx="85804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87338" y="6297613"/>
            <a:ext cx="8583612" cy="287337"/>
          </a:xfrm>
          <a:prstGeom prst="rect">
            <a:avLst/>
          </a:prstGeom>
          <a:solidFill>
            <a:srgbClr val="BE1E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4356100"/>
            <a:ext cx="7772400" cy="873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5499100"/>
            <a:ext cx="7747000" cy="333375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de-DE" dirty="0"/>
              <a:t>Vorname, Nachname </a:t>
            </a:r>
            <a:r>
              <a:rPr lang="de-DE"/>
              <a:t>der Referentin/des </a:t>
            </a:r>
            <a:r>
              <a:rPr lang="de-DE" dirty="0"/>
              <a:t>Referenten, Datum</a:t>
            </a:r>
          </a:p>
          <a:p>
            <a:endParaRPr lang="de-DE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627344ED-732F-4BEE-BB2E-F0D7CC9546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7338" y="4103688"/>
            <a:ext cx="8583612" cy="2192337"/>
          </a:xfrm>
          <a:prstGeom prst="rect">
            <a:avLst/>
          </a:prstGeom>
          <a:solidFill>
            <a:srgbClr val="FFF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10" name="Picture 16" descr="TU_Braunschweig_02">
            <a:extLst>
              <a:ext uri="{FF2B5EF4-FFF2-40B4-BE49-F238E27FC236}">
                <a16:creationId xmlns:a16="http://schemas.microsoft.com/office/drawing/2014/main" id="{5A83563F-BB6C-446E-A4E0-568BC3DBF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38275"/>
            <a:ext cx="85804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8">
            <a:extLst>
              <a:ext uri="{FF2B5EF4-FFF2-40B4-BE49-F238E27FC236}">
                <a16:creationId xmlns:a16="http://schemas.microsoft.com/office/drawing/2014/main" id="{6E68CD14-EAA5-4227-8465-97DCD9BDD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7338" y="6297613"/>
            <a:ext cx="8583612" cy="287337"/>
          </a:xfrm>
          <a:prstGeom prst="rect">
            <a:avLst/>
          </a:prstGeom>
          <a:solidFill>
            <a:srgbClr val="BE1E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Picture 13" descr="TUBS_CO_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63"/>
            <a:ext cx="25177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60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31800" y="1260000"/>
            <a:ext cx="36000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00" y="1260000"/>
            <a:ext cx="36000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C7752219-D4E5-4721-843A-DE27262673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5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90B2F87-1CA5-4978-979C-4CA1610B53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8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11125"/>
            <a:ext cx="8375650" cy="708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0AC8DC1-F7A4-4B01-B1D9-1B58EB9986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57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 und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1133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31800" y="1339851"/>
            <a:ext cx="8370888" cy="4622800"/>
          </a:xfrm>
          <a:noFill/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974BC3-20D0-4DF7-AB37-10169C65CB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33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"/>
          <a:stretch/>
        </p:blipFill>
        <p:spPr bwMode="auto">
          <a:xfrm>
            <a:off x="252000" y="288000"/>
            <a:ext cx="8640000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9236AB0B-0BD3-424F-9E31-3B4A2EABBD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14" name="Picture 20" descr="TUBS_CO_70vH_150dpi">
            <a:extLst>
              <a:ext uri="{FF2B5EF4-FFF2-40B4-BE49-F238E27FC236}">
                <a16:creationId xmlns:a16="http://schemas.microsoft.com/office/drawing/2014/main" id="{896A524A-1F72-4363-9C10-98930DF6BE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CC33146-DF81-4F9B-B6B6-B943A57EE5B0}"/>
              </a:ext>
            </a:extLst>
          </p:cNvPr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6F701C8A-6D0D-4002-B30E-DE336EE828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"/>
          <a:stretch/>
        </p:blipFill>
        <p:spPr bwMode="auto">
          <a:xfrm>
            <a:off x="252000" y="288000"/>
            <a:ext cx="8640000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6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_1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2000" y="288000"/>
            <a:ext cx="8640000" cy="3024000"/>
          </a:xfrm>
          <a:ln w="12700"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1E03D7A7-F913-49F8-8196-62C5C9C67A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13" name="Picture 20" descr="TUBS_CO_70vH_150dpi">
            <a:extLst>
              <a:ext uri="{FF2B5EF4-FFF2-40B4-BE49-F238E27FC236}">
                <a16:creationId xmlns:a16="http://schemas.microsoft.com/office/drawing/2014/main" id="{FA3582FB-61D6-4EBA-9D05-67C470A28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F670896-8D1D-4C29-A2B5-D2BDA7A49C37}"/>
              </a:ext>
            </a:extLst>
          </p:cNvPr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9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"/>
          <a:stretch/>
        </p:blipFill>
        <p:spPr bwMode="auto">
          <a:xfrm>
            <a:off x="252000" y="288000"/>
            <a:ext cx="8640000" cy="3024000"/>
          </a:xfrm>
          <a:prstGeom prst="rect">
            <a:avLst/>
          </a:prstGeom>
          <a:solidFill>
            <a:srgbClr val="FFDC4D"/>
          </a:solidFill>
          <a:ln>
            <a:noFill/>
          </a:ln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id="{BAB13BC7-5B3A-436A-B395-0C94E3690C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12" name="Picture 20" descr="TUBS_CO_70vH_150dpi">
            <a:extLst>
              <a:ext uri="{FF2B5EF4-FFF2-40B4-BE49-F238E27FC236}">
                <a16:creationId xmlns:a16="http://schemas.microsoft.com/office/drawing/2014/main" id="{151EC94D-02A5-47E7-8605-90AC6918C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7E8BD3F-865C-4AB5-870D-38D26CC14204}"/>
              </a:ext>
            </a:extLst>
          </p:cNvPr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8BEC75E5-9966-4BC4-9990-680441FD72B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"/>
          <a:stretch/>
        </p:blipFill>
        <p:spPr bwMode="auto">
          <a:xfrm>
            <a:off x="252000" y="288000"/>
            <a:ext cx="8640000" cy="3024000"/>
          </a:xfrm>
          <a:prstGeom prst="rect">
            <a:avLst/>
          </a:prstGeom>
          <a:solidFill>
            <a:srgbClr val="FFDC4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73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_2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2000" y="288000"/>
            <a:ext cx="8640000" cy="3024000"/>
          </a:xfrm>
          <a:ln w="12700"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D1D0717-4A0D-484F-B3E2-1C82F8A417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13" name="Picture 20" descr="TUBS_CO_70vH_150dpi">
            <a:extLst>
              <a:ext uri="{FF2B5EF4-FFF2-40B4-BE49-F238E27FC236}">
                <a16:creationId xmlns:a16="http://schemas.microsoft.com/office/drawing/2014/main" id="{24C5A121-1655-4E23-9479-BADB65C8F1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6A82A0C-B283-4CD3-BD29-76C6F446D1ED}"/>
              </a:ext>
            </a:extLst>
          </p:cNvPr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581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B16C6-CC11-4171-A4AD-EC2997EF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9F2CD-A2D2-4073-B144-B6C2F9569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60000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56B7E45-6653-48DD-976A-CB7F3D2CB61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892" y="1440000"/>
            <a:ext cx="837565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93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3585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3960000" cy="4860000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47450" y="900000"/>
            <a:ext cx="3960000" cy="486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105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31800" y="1440000"/>
            <a:ext cx="3960000" cy="4320000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47450" y="1440000"/>
            <a:ext cx="3960000" cy="43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D8DA3C8-BBCB-49B5-A770-D8B5C7F3170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1800" y="900000"/>
            <a:ext cx="3960000" cy="360000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4FF1968-8E29-4619-B3AE-F66E8536D67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47450" y="900000"/>
            <a:ext cx="3960000" cy="360000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9894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0226C4-5B69-4364-9B16-DD2C8AC17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60000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542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260000"/>
            <a:ext cx="8375650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496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31800" y="1260000"/>
            <a:ext cx="36000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00" y="1260000"/>
            <a:ext cx="36000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509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 und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133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31800" y="1339851"/>
            <a:ext cx="8370888" cy="4622800"/>
          </a:xfrm>
          <a:noFill/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33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1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"/>
          <a:stretch/>
        </p:blipFill>
        <p:spPr bwMode="auto">
          <a:xfrm>
            <a:off x="252000" y="288000"/>
            <a:ext cx="8640000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480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_1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2000" y="288000"/>
            <a:ext cx="8640000" cy="3024000"/>
          </a:xfrm>
          <a:ln w="12700"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4743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Picture 1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"/>
          <a:stretch/>
        </p:blipFill>
        <p:spPr bwMode="auto">
          <a:xfrm>
            <a:off x="252000" y="288000"/>
            <a:ext cx="8640000" cy="3024000"/>
          </a:xfrm>
          <a:prstGeom prst="rect">
            <a:avLst/>
          </a:prstGeom>
          <a:solidFill>
            <a:srgbClr val="FFDC4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429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titel_2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252000" y="288000"/>
            <a:ext cx="8640000" cy="58140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864446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007446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1" name="Picture 20" descr="TUBS_CO_70vH_150d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8892000" y="0"/>
            <a:ext cx="288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2000" y="288000"/>
            <a:ext cx="8640000" cy="3024000"/>
          </a:xfrm>
          <a:ln w="12700"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43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B16C6-CC11-4171-A4AD-EC2997EF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9F2CD-A2D2-4073-B144-B6C2F9569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60000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56B7E45-6653-48DD-976A-CB7F3D2CB61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892" y="1440000"/>
            <a:ext cx="837565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65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3960000" cy="4860000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47450" y="900000"/>
            <a:ext cx="3960000" cy="486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42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31800" y="1440000"/>
            <a:ext cx="3960000" cy="4320000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defRPr lang="de-DE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47450" y="1440000"/>
            <a:ext cx="3960000" cy="43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D8DA3C8-BBCB-49B5-A770-D8B5C7F3170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1800" y="900000"/>
            <a:ext cx="3960000" cy="360000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4FF1968-8E29-4619-B3AE-F66E8536D67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47450" y="900000"/>
            <a:ext cx="3960000" cy="360000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508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92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0226C4-5B69-4364-9B16-DD2C8AC17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60000"/>
          </a:xfrm>
        </p:spPr>
        <p:txBody>
          <a:bodyPr/>
          <a:lstStyle>
            <a:lvl1pPr>
              <a:defRPr b="1"/>
            </a:lvl1pPr>
            <a:lvl2pPr>
              <a:defRPr/>
            </a:lvl2pPr>
            <a:lvl3pPr marL="477837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lvl3pPr>
            <a:lvl4pPr marL="649287" indent="-285750">
              <a:buFont typeface="Wingdings" panose="05000000000000000000" pitchFamily="2" charset="2"/>
              <a:buChar char="§"/>
              <a:defRPr/>
            </a:lvl4pPr>
            <a:lvl5pPr marL="830262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305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11125"/>
            <a:ext cx="8375650" cy="708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1042988"/>
            <a:ext cx="8375650" cy="4772025"/>
          </a:xfr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9686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260000"/>
            <a:ext cx="8375650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5D90AD4-BD96-45B6-BCE6-9C548B7E75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2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1125"/>
            <a:ext cx="837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900000"/>
            <a:ext cx="837565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1" name="Textfeld 7"/>
          <p:cNvSpPr txBox="1">
            <a:spLocks noChangeArrowheads="1"/>
          </p:cNvSpPr>
          <p:nvPr/>
        </p:nvSpPr>
        <p:spPr bwMode="auto">
          <a:xfrm>
            <a:off x="1821600" y="6141600"/>
            <a:ext cx="31995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dirty="0"/>
              <a:t>30.12.2021 | Yannick Plüss, iBHolz | Erläuterung Vertiefung | Seite </a:t>
            </a:r>
            <a:fld id="{BA74B104-1CFD-48D2-8597-38330CCC6C63}" type="slidenum">
              <a:rPr lang="de-DE" sz="800"/>
              <a:pPr eaLnBrk="1" hangingPunct="1"/>
              <a:t>‹#›</a:t>
            </a:fld>
            <a:endParaRPr lang="de-DE" sz="800" dirty="0"/>
          </a:p>
          <a:p>
            <a:pPr eaLnBrk="1" hangingPunct="1"/>
            <a:endParaRPr lang="de-DE" sz="800" dirty="0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0" y="6091238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0" name="Picture 20" descr="TUBS_CO_70vH_150dpi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930F1AD-E2CD-44CA-A178-D1C627C191C7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16" y="6129798"/>
            <a:ext cx="1305783" cy="5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1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666" r:id="rId18"/>
    <p:sldLayoutId id="2147483697" r:id="rId19"/>
    <p:sldLayoutId id="2147483668" r:id="rId20"/>
    <p:sldLayoutId id="2147483698" r:id="rId21"/>
    <p:sldLayoutId id="2147483699" r:id="rId22"/>
    <p:sldLayoutId id="2147483693" r:id="rId23"/>
    <p:sldLayoutId id="2147483694" r:id="rId24"/>
    <p:sldLayoutId id="2147483672" r:id="rId25"/>
    <p:sldLayoutId id="2147483690" r:id="rId26"/>
    <p:sldLayoutId id="2147483692" r:id="rId27"/>
    <p:sldLayoutId id="2147483691" r:id="rId28"/>
    <p:sldLayoutId id="2147483689" r:id="rId2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600"/>
        </a:spcBef>
        <a:spcAft>
          <a:spcPct val="0"/>
        </a:spcAft>
        <a:buFont typeface="Wingdings" panose="05000000000000000000" pitchFamily="2" charset="2"/>
        <a:buNone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44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478800" indent="-2844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648000" indent="-2844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831600" indent="-2844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009FE214-575E-40C9-A61A-B69AFFC779BA}"/>
              </a:ext>
            </a:extLst>
          </p:cNvPr>
          <p:cNvGrpSpPr/>
          <p:nvPr/>
        </p:nvGrpSpPr>
        <p:grpSpPr>
          <a:xfrm>
            <a:off x="1434338" y="4541526"/>
            <a:ext cx="2274785" cy="264175"/>
            <a:chOff x="6804248" y="819152"/>
            <a:chExt cx="1055373" cy="1970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8" name="Rechteck: abgerundete Ecken 67">
              <a:extLst>
                <a:ext uri="{FF2B5EF4-FFF2-40B4-BE49-F238E27FC236}">
                  <a16:creationId xmlns:a16="http://schemas.microsoft.com/office/drawing/2014/main" id="{B52BA55D-E096-4B29-91AD-38AA086FC8EB}"/>
                </a:ext>
              </a:extLst>
            </p:cNvPr>
            <p:cNvSpPr/>
            <p:nvPr/>
          </p:nvSpPr>
          <p:spPr>
            <a:xfrm>
              <a:off x="6804248" y="819152"/>
              <a:ext cx="1055373" cy="197055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Rechteck: abgerundete Ecken 4">
              <a:extLst>
                <a:ext uri="{FF2B5EF4-FFF2-40B4-BE49-F238E27FC236}">
                  <a16:creationId xmlns:a16="http://schemas.microsoft.com/office/drawing/2014/main" id="{808BAB53-8144-4775-A91F-19F847369C71}"/>
                </a:ext>
              </a:extLst>
            </p:cNvPr>
            <p:cNvSpPr txBox="1"/>
            <p:nvPr/>
          </p:nvSpPr>
          <p:spPr>
            <a:xfrm>
              <a:off x="6804248" y="951122"/>
              <a:ext cx="1055373" cy="177481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000" dirty="0"/>
                <a:t>Mindestens eins der beiden muss gewählt werden</a:t>
              </a:r>
              <a:endParaRPr lang="de-DE" sz="900" kern="1200" dirty="0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3C1E177-875F-4A5F-AC60-5C92324343C9}"/>
              </a:ext>
            </a:extLst>
          </p:cNvPr>
          <p:cNvGrpSpPr/>
          <p:nvPr/>
        </p:nvGrpSpPr>
        <p:grpSpPr>
          <a:xfrm>
            <a:off x="6764769" y="4293096"/>
            <a:ext cx="1082751" cy="1563108"/>
            <a:chOff x="2277634" y="-1103566"/>
            <a:chExt cx="1082751" cy="3706544"/>
          </a:xfrm>
        </p:grpSpPr>
        <p:sp>
          <p:nvSpPr>
            <p:cNvPr id="66" name="Rechteck: abgerundete Ecken 65">
              <a:extLst>
                <a:ext uri="{FF2B5EF4-FFF2-40B4-BE49-F238E27FC236}">
                  <a16:creationId xmlns:a16="http://schemas.microsoft.com/office/drawing/2014/main" id="{C522FBC7-D472-4B6F-8EEF-6ED7E6C622D0}"/>
                </a:ext>
              </a:extLst>
            </p:cNvPr>
            <p:cNvSpPr/>
            <p:nvPr/>
          </p:nvSpPr>
          <p:spPr>
            <a:xfrm>
              <a:off x="2302423" y="-1103566"/>
              <a:ext cx="1057962" cy="370654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Rechteck: abgerundete Ecken 4">
              <a:extLst>
                <a:ext uri="{FF2B5EF4-FFF2-40B4-BE49-F238E27FC236}">
                  <a16:creationId xmlns:a16="http://schemas.microsoft.com/office/drawing/2014/main" id="{714E95E8-5EDB-4233-AD61-A26A945D9E3C}"/>
                </a:ext>
              </a:extLst>
            </p:cNvPr>
            <p:cNvSpPr txBox="1"/>
            <p:nvPr/>
          </p:nvSpPr>
          <p:spPr>
            <a:xfrm>
              <a:off x="2277634" y="-999328"/>
              <a:ext cx="1057962" cy="111196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/>
                <a:t>Pflichtmodul</a:t>
              </a:r>
              <a:endParaRPr lang="de-DE" sz="900" kern="1200" dirty="0"/>
            </a:p>
          </p:txBody>
        </p:sp>
      </p:grp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31800" y="900000"/>
            <a:ext cx="5652368" cy="4860000"/>
          </a:xfrm>
        </p:spPr>
        <p:txBody>
          <a:bodyPr/>
          <a:lstStyle/>
          <a:p>
            <a:pPr marL="2250" lvl="1" indent="0">
              <a:buNone/>
            </a:pPr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F76D754-1EA8-4739-882B-06F387F8D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200003"/>
              </p:ext>
            </p:extLst>
          </p:nvPr>
        </p:nvGraphicFramePr>
        <p:xfrm>
          <a:off x="326920" y="816214"/>
          <a:ext cx="5613232" cy="370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272C569-CD27-4994-A895-F15739F9B15A}"/>
              </a:ext>
            </a:extLst>
          </p:cNvPr>
          <p:cNvGrpSpPr/>
          <p:nvPr/>
        </p:nvGrpSpPr>
        <p:grpSpPr>
          <a:xfrm>
            <a:off x="6882984" y="4725144"/>
            <a:ext cx="846370" cy="520470"/>
            <a:chOff x="108811" y="1111963"/>
            <a:chExt cx="846370" cy="2409254"/>
          </a:xfrm>
        </p:grpSpPr>
        <p:sp>
          <p:nvSpPr>
            <p:cNvPr id="54" name="Rechteck: abgerundete Ecken 53">
              <a:extLst>
                <a:ext uri="{FF2B5EF4-FFF2-40B4-BE49-F238E27FC236}">
                  <a16:creationId xmlns:a16="http://schemas.microsoft.com/office/drawing/2014/main" id="{A1853285-BFB0-40F7-8254-15CCD4FD7F39}"/>
                </a:ext>
              </a:extLst>
            </p:cNvPr>
            <p:cNvSpPr/>
            <p:nvPr/>
          </p:nvSpPr>
          <p:spPr>
            <a:xfrm>
              <a:off x="108811" y="1111963"/>
              <a:ext cx="846370" cy="24092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hteck: abgerundete Ecken 4">
              <a:extLst>
                <a:ext uri="{FF2B5EF4-FFF2-40B4-BE49-F238E27FC236}">
                  <a16:creationId xmlns:a16="http://schemas.microsoft.com/office/drawing/2014/main" id="{59C25479-1C95-47FA-B75E-B2C3522B3245}"/>
                </a:ext>
              </a:extLst>
            </p:cNvPr>
            <p:cNvSpPr txBox="1"/>
            <p:nvPr/>
          </p:nvSpPr>
          <p:spPr>
            <a:xfrm>
              <a:off x="133600" y="1136752"/>
              <a:ext cx="796792" cy="2359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/>
                <a:t>Pflicht LV</a:t>
              </a: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29B258D-590A-41C9-BBA4-8172BFA4EE63}"/>
              </a:ext>
            </a:extLst>
          </p:cNvPr>
          <p:cNvGrpSpPr/>
          <p:nvPr/>
        </p:nvGrpSpPr>
        <p:grpSpPr>
          <a:xfrm>
            <a:off x="6890520" y="5283662"/>
            <a:ext cx="846370" cy="509760"/>
            <a:chOff x="2383430" y="1522751"/>
            <a:chExt cx="846370" cy="355859"/>
          </a:xfrm>
        </p:grpSpPr>
        <p:sp>
          <p:nvSpPr>
            <p:cNvPr id="60" name="Rechteck: abgerundete Ecken 59">
              <a:extLst>
                <a:ext uri="{FF2B5EF4-FFF2-40B4-BE49-F238E27FC236}">
                  <a16:creationId xmlns:a16="http://schemas.microsoft.com/office/drawing/2014/main" id="{C271E68B-38F8-4BD0-BF2C-B18BA9E3F6C8}"/>
                </a:ext>
              </a:extLst>
            </p:cNvPr>
            <p:cNvSpPr/>
            <p:nvPr/>
          </p:nvSpPr>
          <p:spPr>
            <a:xfrm>
              <a:off x="2383430" y="1522751"/>
              <a:ext cx="846370" cy="355859"/>
            </a:xfrm>
            <a:prstGeom prst="roundRect">
              <a:avLst>
                <a:gd name="adj" fmla="val 10000"/>
              </a:avLst>
            </a:prstGeom>
            <a:solidFill>
              <a:srgbClr val="4DA6CB"/>
            </a:solidFill>
            <a:ln w="1905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Rechteck: abgerundete Ecken 4">
              <a:extLst>
                <a:ext uri="{FF2B5EF4-FFF2-40B4-BE49-F238E27FC236}">
                  <a16:creationId xmlns:a16="http://schemas.microsoft.com/office/drawing/2014/main" id="{D8478858-2793-42A4-9C2B-4B4E52CB5CD5}"/>
                </a:ext>
              </a:extLst>
            </p:cNvPr>
            <p:cNvSpPr txBox="1"/>
            <p:nvPr/>
          </p:nvSpPr>
          <p:spPr>
            <a:xfrm>
              <a:off x="2393853" y="1533174"/>
              <a:ext cx="825524" cy="335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Wahl LV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85C8ECF1-815A-4BF3-985D-05F2A2FCFFD1}"/>
              </a:ext>
            </a:extLst>
          </p:cNvPr>
          <p:cNvGrpSpPr/>
          <p:nvPr/>
        </p:nvGrpSpPr>
        <p:grpSpPr>
          <a:xfrm>
            <a:off x="7964501" y="5226434"/>
            <a:ext cx="1082751" cy="629770"/>
            <a:chOff x="2277634" y="-1103564"/>
            <a:chExt cx="1082751" cy="3706546"/>
          </a:xfrm>
        </p:grpSpPr>
        <p:sp>
          <p:nvSpPr>
            <p:cNvPr id="63" name="Rechteck: abgerundete Ecken 62">
              <a:extLst>
                <a:ext uri="{FF2B5EF4-FFF2-40B4-BE49-F238E27FC236}">
                  <a16:creationId xmlns:a16="http://schemas.microsoft.com/office/drawing/2014/main" id="{9404427B-B313-437D-97DB-166F45984CEA}"/>
                </a:ext>
              </a:extLst>
            </p:cNvPr>
            <p:cNvSpPr/>
            <p:nvPr/>
          </p:nvSpPr>
          <p:spPr>
            <a:xfrm>
              <a:off x="2302423" y="-1103564"/>
              <a:ext cx="1057962" cy="3706546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Rechteck: abgerundete Ecken 4">
              <a:extLst>
                <a:ext uri="{FF2B5EF4-FFF2-40B4-BE49-F238E27FC236}">
                  <a16:creationId xmlns:a16="http://schemas.microsoft.com/office/drawing/2014/main" id="{96C6CC6F-015A-4B1A-ADC2-89F95CF31168}"/>
                </a:ext>
              </a:extLst>
            </p:cNvPr>
            <p:cNvSpPr txBox="1"/>
            <p:nvPr/>
          </p:nvSpPr>
          <p:spPr>
            <a:xfrm>
              <a:off x="2277634" y="0"/>
              <a:ext cx="1057962" cy="1111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/>
                <a:t>Wahlmodul</a:t>
              </a:r>
              <a:endParaRPr lang="de-DE" sz="900" kern="1200" dirty="0"/>
            </a:p>
          </p:txBody>
        </p:sp>
      </p:grpSp>
      <p:sp>
        <p:nvSpPr>
          <p:cNvPr id="70" name="Geschweifte Klammer links 69">
            <a:extLst>
              <a:ext uri="{FF2B5EF4-FFF2-40B4-BE49-F238E27FC236}">
                <a16:creationId xmlns:a16="http://schemas.microsoft.com/office/drawing/2014/main" id="{D866DFDF-FC1A-4BA1-9A8D-CD21809A1221}"/>
              </a:ext>
            </a:extLst>
          </p:cNvPr>
          <p:cNvSpPr/>
          <p:nvPr/>
        </p:nvSpPr>
        <p:spPr>
          <a:xfrm rot="16200000">
            <a:off x="2332575" y="2618881"/>
            <a:ext cx="421194" cy="4489704"/>
          </a:xfrm>
          <a:prstGeom prst="leftBrace">
            <a:avLst>
              <a:gd name="adj1" fmla="val 25000"/>
              <a:gd name="adj2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AB90C709-14E4-4906-85D1-486FFFD18A96}"/>
              </a:ext>
            </a:extLst>
          </p:cNvPr>
          <p:cNvSpPr txBox="1"/>
          <p:nvPr/>
        </p:nvSpPr>
        <p:spPr>
          <a:xfrm>
            <a:off x="1709889" y="5110788"/>
            <a:ext cx="179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 oder 24 LP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0334B7B-4602-4516-B182-2FAA6CD01BAA}"/>
              </a:ext>
            </a:extLst>
          </p:cNvPr>
          <p:cNvGrpSpPr/>
          <p:nvPr/>
        </p:nvGrpSpPr>
        <p:grpSpPr>
          <a:xfrm>
            <a:off x="6804248" y="819150"/>
            <a:ext cx="1055373" cy="2681858"/>
            <a:chOff x="6804248" y="819150"/>
            <a:chExt cx="1055373" cy="268185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7" name="Rechteck: abgerundete Ecken 36">
              <a:extLst>
                <a:ext uri="{FF2B5EF4-FFF2-40B4-BE49-F238E27FC236}">
                  <a16:creationId xmlns:a16="http://schemas.microsoft.com/office/drawing/2014/main" id="{E7D9E092-6E11-4585-9893-6F102BC38F70}"/>
                </a:ext>
              </a:extLst>
            </p:cNvPr>
            <p:cNvSpPr/>
            <p:nvPr/>
          </p:nvSpPr>
          <p:spPr>
            <a:xfrm>
              <a:off x="6804248" y="819150"/>
              <a:ext cx="1055373" cy="26818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hteck: abgerundete Ecken 4">
              <a:extLst>
                <a:ext uri="{FF2B5EF4-FFF2-40B4-BE49-F238E27FC236}">
                  <a16:creationId xmlns:a16="http://schemas.microsoft.com/office/drawing/2014/main" id="{6035867C-263C-4E17-BCD5-43C6077C4853}"/>
                </a:ext>
              </a:extLst>
            </p:cNvPr>
            <p:cNvSpPr txBox="1"/>
            <p:nvPr/>
          </p:nvSpPr>
          <p:spPr>
            <a:xfrm>
              <a:off x="6804248" y="819150"/>
              <a:ext cx="1055373" cy="8045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100" kern="1200" dirty="0"/>
                <a:t>Studienarbeit im Holzbau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090AB31-B9E2-4BDD-873B-5168EF57916B}"/>
              </a:ext>
            </a:extLst>
          </p:cNvPr>
          <p:cNvGrpSpPr/>
          <p:nvPr/>
        </p:nvGrpSpPr>
        <p:grpSpPr>
          <a:xfrm>
            <a:off x="6909785" y="1623706"/>
            <a:ext cx="844298" cy="1733285"/>
            <a:chOff x="6909785" y="1623706"/>
            <a:chExt cx="844298" cy="1733285"/>
          </a:xfrm>
        </p:grpSpPr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ADD1C30E-49BD-4C44-8F12-9ED0BBAC12F9}"/>
                </a:ext>
              </a:extLst>
            </p:cNvPr>
            <p:cNvSpPr/>
            <p:nvPr/>
          </p:nvSpPr>
          <p:spPr>
            <a:xfrm>
              <a:off x="6909785" y="1623706"/>
              <a:ext cx="844298" cy="1733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hteck: abgerundete Ecken 6">
              <a:extLst>
                <a:ext uri="{FF2B5EF4-FFF2-40B4-BE49-F238E27FC236}">
                  <a16:creationId xmlns:a16="http://schemas.microsoft.com/office/drawing/2014/main" id="{3398EDA6-14DC-4830-A85A-6006418E9F6F}"/>
                </a:ext>
              </a:extLst>
            </p:cNvPr>
            <p:cNvSpPr txBox="1"/>
            <p:nvPr/>
          </p:nvSpPr>
          <p:spPr>
            <a:xfrm>
              <a:off x="6934514" y="1648142"/>
              <a:ext cx="794840" cy="1684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7145" rIns="22860" bIns="1714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kern="1200" dirty="0"/>
                <a:t>Große Studienarbeit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kern="1200" dirty="0"/>
                <a:t>10 LP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6D86CDFB-C2C3-4D69-8879-CEC89AC52650}"/>
              </a:ext>
            </a:extLst>
          </p:cNvPr>
          <p:cNvGrpSpPr/>
          <p:nvPr/>
        </p:nvGrpSpPr>
        <p:grpSpPr>
          <a:xfrm>
            <a:off x="7964501" y="802574"/>
            <a:ext cx="1055373" cy="2681858"/>
            <a:chOff x="7964501" y="802574"/>
            <a:chExt cx="1055373" cy="268185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7" name="Rechteck: abgerundete Ecken 46">
              <a:extLst>
                <a:ext uri="{FF2B5EF4-FFF2-40B4-BE49-F238E27FC236}">
                  <a16:creationId xmlns:a16="http://schemas.microsoft.com/office/drawing/2014/main" id="{0D0D6C70-2EDA-4B74-843F-F855EA233863}"/>
                </a:ext>
              </a:extLst>
            </p:cNvPr>
            <p:cNvSpPr/>
            <p:nvPr/>
          </p:nvSpPr>
          <p:spPr>
            <a:xfrm>
              <a:off x="7964501" y="802574"/>
              <a:ext cx="1055373" cy="26818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hteck: abgerundete Ecken 4">
              <a:extLst>
                <a:ext uri="{FF2B5EF4-FFF2-40B4-BE49-F238E27FC236}">
                  <a16:creationId xmlns:a16="http://schemas.microsoft.com/office/drawing/2014/main" id="{47266102-CD2E-4A69-95D2-8262D48F279C}"/>
                </a:ext>
              </a:extLst>
            </p:cNvPr>
            <p:cNvSpPr txBox="1"/>
            <p:nvPr/>
          </p:nvSpPr>
          <p:spPr>
            <a:xfrm>
              <a:off x="7964501" y="802574"/>
              <a:ext cx="1055373" cy="8045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100" kern="1200" dirty="0"/>
                <a:t>Masterarbeit im Holzbau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E7E6DB2-C1DA-4002-A9DC-BA26E978A1F4}"/>
              </a:ext>
            </a:extLst>
          </p:cNvPr>
          <p:cNvGrpSpPr/>
          <p:nvPr/>
        </p:nvGrpSpPr>
        <p:grpSpPr>
          <a:xfrm>
            <a:off x="8070038" y="1607130"/>
            <a:ext cx="844298" cy="1733285"/>
            <a:chOff x="8070038" y="1607130"/>
            <a:chExt cx="844298" cy="1733285"/>
          </a:xfrm>
        </p:grpSpPr>
        <p:sp>
          <p:nvSpPr>
            <p:cNvPr id="50" name="Rechteck: abgerundete Ecken 49">
              <a:extLst>
                <a:ext uri="{FF2B5EF4-FFF2-40B4-BE49-F238E27FC236}">
                  <a16:creationId xmlns:a16="http://schemas.microsoft.com/office/drawing/2014/main" id="{E6DB055D-9DAE-4D5A-86B5-1FAF8E738021}"/>
                </a:ext>
              </a:extLst>
            </p:cNvPr>
            <p:cNvSpPr/>
            <p:nvPr/>
          </p:nvSpPr>
          <p:spPr>
            <a:xfrm>
              <a:off x="8070038" y="1607130"/>
              <a:ext cx="844298" cy="1733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hteck: abgerundete Ecken 6">
              <a:extLst>
                <a:ext uri="{FF2B5EF4-FFF2-40B4-BE49-F238E27FC236}">
                  <a16:creationId xmlns:a16="http://schemas.microsoft.com/office/drawing/2014/main" id="{0E04583E-499E-4BAF-81CD-B7F41D92B953}"/>
                </a:ext>
              </a:extLst>
            </p:cNvPr>
            <p:cNvSpPr txBox="1"/>
            <p:nvPr/>
          </p:nvSpPr>
          <p:spPr>
            <a:xfrm>
              <a:off x="8094767" y="1631566"/>
              <a:ext cx="794840" cy="1684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7145" rIns="22860" bIns="1714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kern="1200" dirty="0"/>
                <a:t>Masterarbeit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kern="1200" dirty="0"/>
                <a:t>20 LP</a:t>
              </a:r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EB8739F0-AB55-4187-B012-1B4FB4EAEBA9}"/>
              </a:ext>
            </a:extLst>
          </p:cNvPr>
          <p:cNvGrpSpPr/>
          <p:nvPr/>
        </p:nvGrpSpPr>
        <p:grpSpPr>
          <a:xfrm>
            <a:off x="7975039" y="4293095"/>
            <a:ext cx="1055373" cy="723203"/>
            <a:chOff x="6804248" y="819150"/>
            <a:chExt cx="1055373" cy="197055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7" name="Rechteck: abgerundete Ecken 56">
              <a:extLst>
                <a:ext uri="{FF2B5EF4-FFF2-40B4-BE49-F238E27FC236}">
                  <a16:creationId xmlns:a16="http://schemas.microsoft.com/office/drawing/2014/main" id="{70F6E584-C811-422B-B442-7873AEE49B55}"/>
                </a:ext>
              </a:extLst>
            </p:cNvPr>
            <p:cNvSpPr/>
            <p:nvPr/>
          </p:nvSpPr>
          <p:spPr>
            <a:xfrm>
              <a:off x="6804248" y="819150"/>
              <a:ext cx="1055373" cy="1970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hteck: abgerundete Ecken 4">
              <a:extLst>
                <a:ext uri="{FF2B5EF4-FFF2-40B4-BE49-F238E27FC236}">
                  <a16:creationId xmlns:a16="http://schemas.microsoft.com/office/drawing/2014/main" id="{4EA97C73-D9F0-44D9-B84A-8971BC44F515}"/>
                </a:ext>
              </a:extLst>
            </p:cNvPr>
            <p:cNvSpPr txBox="1"/>
            <p:nvPr/>
          </p:nvSpPr>
          <p:spPr>
            <a:xfrm>
              <a:off x="6804248" y="1411323"/>
              <a:ext cx="1055373" cy="80455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dirty="0"/>
                <a:t>Wahlpflicht-modul</a:t>
              </a:r>
              <a:endParaRPr lang="de-DE" sz="1100" kern="1200" dirty="0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E81B39F-273A-4299-A85D-E3BFCD9CA336}"/>
              </a:ext>
            </a:extLst>
          </p:cNvPr>
          <p:cNvSpPr/>
          <p:nvPr/>
        </p:nvSpPr>
        <p:spPr>
          <a:xfrm>
            <a:off x="1449805" y="830179"/>
            <a:ext cx="3350795" cy="3693695"/>
          </a:xfrm>
          <a:custGeom>
            <a:avLst/>
            <a:gdLst>
              <a:gd name="connsiteX0" fmla="*/ 3344779 w 3350795"/>
              <a:gd name="connsiteY0" fmla="*/ 1076826 h 3693695"/>
              <a:gd name="connsiteX1" fmla="*/ 3350795 w 3350795"/>
              <a:gd name="connsiteY1" fmla="*/ 0 h 3693695"/>
              <a:gd name="connsiteX2" fmla="*/ 2298032 w 3350795"/>
              <a:gd name="connsiteY2" fmla="*/ 6016 h 3693695"/>
              <a:gd name="connsiteX3" fmla="*/ 2298032 w 3350795"/>
              <a:gd name="connsiteY3" fmla="*/ 1052763 h 3693695"/>
              <a:gd name="connsiteX4" fmla="*/ 0 w 3350795"/>
              <a:gd name="connsiteY4" fmla="*/ 1064795 h 3693695"/>
              <a:gd name="connsiteX5" fmla="*/ 0 w 3350795"/>
              <a:gd name="connsiteY5" fmla="*/ 3693695 h 3693695"/>
              <a:gd name="connsiteX6" fmla="*/ 3338763 w 3350795"/>
              <a:gd name="connsiteY6" fmla="*/ 3693695 h 3693695"/>
              <a:gd name="connsiteX7" fmla="*/ 3344779 w 3350795"/>
              <a:gd name="connsiteY7" fmla="*/ 1076826 h 36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0795" h="3693695">
                <a:moveTo>
                  <a:pt x="3344779" y="1076826"/>
                </a:moveTo>
                <a:cubicBezTo>
                  <a:pt x="3346784" y="717884"/>
                  <a:pt x="3348790" y="358942"/>
                  <a:pt x="3350795" y="0"/>
                </a:cubicBezTo>
                <a:lnTo>
                  <a:pt x="2298032" y="6016"/>
                </a:lnTo>
                <a:lnTo>
                  <a:pt x="2298032" y="1052763"/>
                </a:lnTo>
                <a:lnTo>
                  <a:pt x="0" y="1064795"/>
                </a:lnTo>
                <a:lnTo>
                  <a:pt x="0" y="3693695"/>
                </a:lnTo>
                <a:lnTo>
                  <a:pt x="3338763" y="3693695"/>
                </a:lnTo>
                <a:cubicBezTo>
                  <a:pt x="3340768" y="2821405"/>
                  <a:pt x="3342774" y="1949116"/>
                  <a:pt x="3344779" y="1076826"/>
                </a:cubicBezTo>
                <a:close/>
              </a:path>
            </a:pathLst>
          </a:custGeom>
          <a:noFill/>
          <a:ln w="28575">
            <a:solidFill>
              <a:srgbClr val="4DA6CB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6712656-939D-45DA-B339-E65585B0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Vertiefung ab WS 21/22</a:t>
            </a:r>
            <a:endParaRPr lang="LID4096" dirty="0"/>
          </a:p>
        </p:txBody>
      </p:sp>
      <p:sp>
        <p:nvSpPr>
          <p:cNvPr id="8" name="Legende: mit Pfeil nach rechts 7">
            <a:extLst>
              <a:ext uri="{FF2B5EF4-FFF2-40B4-BE49-F238E27FC236}">
                <a16:creationId xmlns:a16="http://schemas.microsoft.com/office/drawing/2014/main" id="{9BE7E794-5931-4836-AC5E-2F8D786B6999}"/>
              </a:ext>
            </a:extLst>
          </p:cNvPr>
          <p:cNvSpPr/>
          <p:nvPr/>
        </p:nvSpPr>
        <p:spPr>
          <a:xfrm>
            <a:off x="182905" y="1412776"/>
            <a:ext cx="1498020" cy="1656184"/>
          </a:xfrm>
          <a:prstGeom prst="right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900" b="1" dirty="0"/>
              <a:t>Tragwerke aus Holz</a:t>
            </a:r>
          </a:p>
          <a:p>
            <a:pPr algn="ctr"/>
            <a:r>
              <a:rPr lang="de-DE" sz="900" dirty="0"/>
              <a:t>B</a:t>
            </a:r>
            <a:r>
              <a:rPr lang="de-DE" sz="800" dirty="0"/>
              <a:t>einhaltet die V/Ü Tragwerke</a:t>
            </a:r>
            <a:br>
              <a:rPr lang="de-DE" sz="800" dirty="0"/>
            </a:br>
            <a:r>
              <a:rPr lang="de-DE" sz="800" dirty="0"/>
              <a:t>V: Prof. Kessel</a:t>
            </a:r>
          </a:p>
          <a:p>
            <a:pPr algn="ctr"/>
            <a:r>
              <a:rPr lang="de-DE" sz="800" dirty="0"/>
              <a:t>Ü: </a:t>
            </a:r>
            <a:r>
              <a:rPr lang="de-DE" sz="800" dirty="0" err="1"/>
              <a:t>WiMi</a:t>
            </a:r>
            <a:endParaRPr lang="de-DE" sz="800" dirty="0"/>
          </a:p>
          <a:p>
            <a:pPr algn="ctr"/>
            <a:endParaRPr lang="de-DE" sz="800" dirty="0"/>
          </a:p>
          <a:p>
            <a:pPr algn="ctr"/>
            <a:r>
              <a:rPr lang="de-DE" sz="800" dirty="0"/>
              <a:t>Zusätzlich: „Hausübung/Seminararbeit“ (früher: Entwerfen I).</a:t>
            </a:r>
          </a:p>
        </p:txBody>
      </p:sp>
      <p:sp>
        <p:nvSpPr>
          <p:cNvPr id="75" name="Legende: mit Pfeil nach rechts 74">
            <a:extLst>
              <a:ext uri="{FF2B5EF4-FFF2-40B4-BE49-F238E27FC236}">
                <a16:creationId xmlns:a16="http://schemas.microsoft.com/office/drawing/2014/main" id="{4600AB6D-F8A1-4BDF-B1B4-D1DBFAEE3F28}"/>
              </a:ext>
            </a:extLst>
          </p:cNvPr>
          <p:cNvSpPr/>
          <p:nvPr/>
        </p:nvSpPr>
        <p:spPr>
          <a:xfrm>
            <a:off x="1115616" y="1216933"/>
            <a:ext cx="1602272" cy="1959760"/>
          </a:xfrm>
          <a:prstGeom prst="right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900" b="1" dirty="0"/>
              <a:t>Bauwerkserhaltung im Holzbau </a:t>
            </a:r>
            <a:r>
              <a:rPr lang="de-DE" sz="800" dirty="0"/>
              <a:t>hat neu 4 LP. </a:t>
            </a:r>
          </a:p>
          <a:p>
            <a:pPr algn="ctr"/>
            <a:endParaRPr lang="de-DE" sz="800" dirty="0"/>
          </a:p>
          <a:p>
            <a:pPr algn="ctr"/>
            <a:r>
              <a:rPr lang="de-DE" sz="800" dirty="0"/>
              <a:t>Beinhaltet V/Ü und Portfolio</a:t>
            </a:r>
          </a:p>
          <a:p>
            <a:pPr algn="ctr"/>
            <a:endParaRPr lang="de-DE" sz="800" dirty="0"/>
          </a:p>
          <a:p>
            <a:pPr algn="ctr"/>
            <a:r>
              <a:rPr lang="de-DE" sz="800" dirty="0"/>
              <a:t>Wenn jemand aus der alten PO das Fach belegen will, wird nur die Klausur verlangt (V/Ü) ohne Portfolio = 2 LP</a:t>
            </a:r>
            <a:endParaRPr lang="LID4096" sz="700" dirty="0"/>
          </a:p>
        </p:txBody>
      </p:sp>
      <p:sp>
        <p:nvSpPr>
          <p:cNvPr id="77" name="Legende: mit Pfeil nach rechts 76">
            <a:extLst>
              <a:ext uri="{FF2B5EF4-FFF2-40B4-BE49-F238E27FC236}">
                <a16:creationId xmlns:a16="http://schemas.microsoft.com/office/drawing/2014/main" id="{6FFBCEC6-C7C2-4950-8A48-E534B220A7F1}"/>
              </a:ext>
            </a:extLst>
          </p:cNvPr>
          <p:cNvSpPr/>
          <p:nvPr/>
        </p:nvSpPr>
        <p:spPr>
          <a:xfrm flipH="1">
            <a:off x="3918834" y="4542190"/>
            <a:ext cx="2021317" cy="141379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936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/>
              <a:t>Bauteile muss belegt werden;</a:t>
            </a:r>
          </a:p>
          <a:p>
            <a:pPr algn="ctr"/>
            <a:r>
              <a:rPr lang="de-DE" sz="800" dirty="0"/>
              <a:t>zudem Wahl aus 2 oder 3 zusätzlichen Modulen, wobei entweder Holz im Neubau oder Holz im Bestandsbau zwingend gewählt werden muss (siehe zusammenfassende Erläuterungen)</a:t>
            </a:r>
            <a:endParaRPr lang="LID4096" sz="800" dirty="0"/>
          </a:p>
        </p:txBody>
      </p:sp>
      <p:sp>
        <p:nvSpPr>
          <p:cNvPr id="69" name="Legende: mit Pfeil nach rechts 76">
            <a:extLst>
              <a:ext uri="{FF2B5EF4-FFF2-40B4-BE49-F238E27FC236}">
                <a16:creationId xmlns:a16="http://schemas.microsoft.com/office/drawing/2014/main" id="{05BD8922-546A-46F7-AB89-548F34B11821}"/>
              </a:ext>
            </a:extLst>
          </p:cNvPr>
          <p:cNvSpPr/>
          <p:nvPr/>
        </p:nvSpPr>
        <p:spPr>
          <a:xfrm flipH="1">
            <a:off x="4795337" y="595547"/>
            <a:ext cx="1969432" cy="132128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936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b="1" dirty="0"/>
              <a:t>Sondergebiete des Holzbaus</a:t>
            </a:r>
          </a:p>
          <a:p>
            <a:pPr algn="ctr"/>
            <a:endParaRPr lang="de-DE" sz="800" dirty="0"/>
          </a:p>
          <a:p>
            <a:pPr algn="ctr"/>
            <a:r>
              <a:rPr lang="de-DE" sz="800" dirty="0"/>
              <a:t>In den Sondergebieten des Holzbaus können auch nicht besuchte Lehrveranstaltungen aus den Wahlpflichtmodulen gewählt werden</a:t>
            </a:r>
            <a:endParaRPr lang="LID4096" sz="800" dirty="0"/>
          </a:p>
        </p:txBody>
      </p:sp>
      <p:sp>
        <p:nvSpPr>
          <p:cNvPr id="76" name="Legende: mit Pfeil nach rechts 75">
            <a:extLst>
              <a:ext uri="{FF2B5EF4-FFF2-40B4-BE49-F238E27FC236}">
                <a16:creationId xmlns:a16="http://schemas.microsoft.com/office/drawing/2014/main" id="{646EF2F5-0F7B-41FB-90D0-F2B68207F7B5}"/>
              </a:ext>
            </a:extLst>
          </p:cNvPr>
          <p:cNvSpPr/>
          <p:nvPr/>
        </p:nvSpPr>
        <p:spPr>
          <a:xfrm flipH="1">
            <a:off x="2426804" y="2468822"/>
            <a:ext cx="2048393" cy="145237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3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800" dirty="0"/>
              <a:t>Wenn jemand aus der</a:t>
            </a:r>
            <a:r>
              <a:rPr lang="de-DE" sz="800" b="1" dirty="0"/>
              <a:t> alten </a:t>
            </a:r>
            <a:r>
              <a:rPr lang="de-DE" sz="800" b="1" dirty="0" err="1"/>
              <a:t>Prüfunsordnung</a:t>
            </a:r>
            <a:r>
              <a:rPr lang="de-DE" sz="800" dirty="0"/>
              <a:t> [alte PO] Tragwerke schreiben will/muss: Tragwerke zählt dann zu </a:t>
            </a:r>
            <a:r>
              <a:rPr lang="de-DE" sz="800" dirty="0" err="1"/>
              <a:t>SdH</a:t>
            </a:r>
            <a:r>
              <a:rPr lang="de-DE" sz="800" dirty="0"/>
              <a:t> und die Hausübung/Seminararbeit gemeinsam mit </a:t>
            </a:r>
            <a:r>
              <a:rPr lang="de-DE" sz="800" b="1" dirty="0"/>
              <a:t>beiden</a:t>
            </a:r>
            <a:r>
              <a:rPr lang="de-DE" sz="800" dirty="0"/>
              <a:t> Entwürfen als Modul „Entwerfen von Tragwerken aus Holz (alte PO)“ </a:t>
            </a:r>
          </a:p>
          <a:p>
            <a:pPr algn="ctr"/>
            <a:r>
              <a:rPr lang="de-DE" sz="800" dirty="0" err="1"/>
              <a:t>SdH</a:t>
            </a:r>
            <a:r>
              <a:rPr lang="de-DE" sz="800" dirty="0"/>
              <a:t> ist Pflicht</a:t>
            </a:r>
          </a:p>
        </p:txBody>
      </p:sp>
      <p:sp>
        <p:nvSpPr>
          <p:cNvPr id="74" name="Legende: mit Pfeil nach rechts 73">
            <a:extLst>
              <a:ext uri="{FF2B5EF4-FFF2-40B4-BE49-F238E27FC236}">
                <a16:creationId xmlns:a16="http://schemas.microsoft.com/office/drawing/2014/main" id="{5E855CE4-1B1F-4B5D-956E-592A1A2634A7}"/>
              </a:ext>
            </a:extLst>
          </p:cNvPr>
          <p:cNvSpPr/>
          <p:nvPr/>
        </p:nvSpPr>
        <p:spPr>
          <a:xfrm flipH="1">
            <a:off x="2398569" y="2793818"/>
            <a:ext cx="1921290" cy="2176976"/>
          </a:xfrm>
          <a:prstGeom prst="right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900" b="1" dirty="0"/>
              <a:t>Entwerfen im Ingenieurbau </a:t>
            </a:r>
            <a:r>
              <a:rPr lang="de-DE" sz="900" dirty="0"/>
              <a:t>und </a:t>
            </a:r>
            <a:r>
              <a:rPr lang="de-DE" sz="900" b="1" dirty="0"/>
              <a:t>Entwerfen im Hochbau</a:t>
            </a:r>
          </a:p>
          <a:p>
            <a:pPr algn="ctr"/>
            <a:endParaRPr lang="de-DE" sz="900" b="1" dirty="0"/>
          </a:p>
          <a:p>
            <a:pPr algn="ctr"/>
            <a:r>
              <a:rPr lang="de-DE" sz="800" dirty="0"/>
              <a:t>ehemals Entwerfen 2, mit dem Unterschied, dass entschieden werden kann, welcher Entwurf angefertigt wird (mind.1, bei Wahl von Beiden: zweiter Entwurf würde dann in </a:t>
            </a:r>
            <a:r>
              <a:rPr lang="de-DE" sz="800" dirty="0" err="1"/>
              <a:t>SdH</a:t>
            </a:r>
            <a:r>
              <a:rPr lang="de-DE" sz="800" dirty="0"/>
              <a:t> zählen)</a:t>
            </a:r>
            <a:endParaRPr lang="LID4096" sz="800" dirty="0"/>
          </a:p>
        </p:txBody>
      </p:sp>
      <p:sp>
        <p:nvSpPr>
          <p:cNvPr id="79" name="Legende: mit Pfeil nach rechts 78">
            <a:extLst>
              <a:ext uri="{FF2B5EF4-FFF2-40B4-BE49-F238E27FC236}">
                <a16:creationId xmlns:a16="http://schemas.microsoft.com/office/drawing/2014/main" id="{91CE31A2-ADE0-4FB2-A544-06C0B6F8FC47}"/>
              </a:ext>
            </a:extLst>
          </p:cNvPr>
          <p:cNvSpPr/>
          <p:nvPr/>
        </p:nvSpPr>
        <p:spPr>
          <a:xfrm flipH="1">
            <a:off x="3240312" y="2895090"/>
            <a:ext cx="2021317" cy="141379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74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900" b="1" dirty="0" err="1"/>
              <a:t>KollapSYS</a:t>
            </a:r>
            <a:r>
              <a:rPr lang="de-DE" sz="900" b="1" dirty="0"/>
              <a:t> </a:t>
            </a:r>
            <a:r>
              <a:rPr lang="de-DE" sz="900" dirty="0"/>
              <a:t>und</a:t>
            </a:r>
            <a:r>
              <a:rPr lang="de-DE" sz="900" b="1" dirty="0"/>
              <a:t> Tragwerksüberprüfung im Holzbau</a:t>
            </a:r>
          </a:p>
          <a:p>
            <a:pPr algn="ctr"/>
            <a:endParaRPr lang="de-DE" sz="800" dirty="0"/>
          </a:p>
          <a:p>
            <a:pPr algn="ctr"/>
            <a:r>
              <a:rPr lang="de-DE" sz="800" dirty="0"/>
              <a:t>werden ab </a:t>
            </a:r>
            <a:r>
              <a:rPr lang="de-DE" sz="800" dirty="0" err="1"/>
              <a:t>WiSe</a:t>
            </a:r>
            <a:r>
              <a:rPr lang="de-DE" sz="800" dirty="0"/>
              <a:t> 22/23 jeweils im </a:t>
            </a:r>
            <a:r>
              <a:rPr lang="de-DE" sz="800" dirty="0" err="1"/>
              <a:t>WiSe</a:t>
            </a:r>
            <a:r>
              <a:rPr lang="de-DE" sz="800" dirty="0"/>
              <a:t> angeboten</a:t>
            </a:r>
          </a:p>
          <a:p>
            <a:pPr algn="ctr"/>
            <a:endParaRPr lang="de-DE" sz="800" dirty="0"/>
          </a:p>
          <a:p>
            <a:pPr algn="ctr"/>
            <a:r>
              <a:rPr lang="de-DE" sz="800" dirty="0"/>
              <a:t>(je nach MA-Verfügbarkeit </a:t>
            </a:r>
            <a:r>
              <a:rPr lang="de-DE" sz="800" dirty="0" err="1"/>
              <a:t>KollapSYS</a:t>
            </a:r>
            <a:r>
              <a:rPr lang="de-DE" sz="800" dirty="0"/>
              <a:t> aktuell erst im </a:t>
            </a:r>
            <a:r>
              <a:rPr lang="de-DE" sz="800" dirty="0" err="1"/>
              <a:t>WiSe</a:t>
            </a:r>
            <a:r>
              <a:rPr lang="de-DE" sz="800" dirty="0"/>
              <a:t> 23/24)</a:t>
            </a:r>
            <a:endParaRPr lang="LID4096" sz="800" dirty="0"/>
          </a:p>
        </p:txBody>
      </p:sp>
    </p:spTree>
    <p:extLst>
      <p:ext uri="{BB962C8B-B14F-4D97-AF65-F5344CB8AC3E}">
        <p14:creationId xmlns:p14="http://schemas.microsoft.com/office/powerpoint/2010/main" val="33041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75" grpId="0" animBg="1"/>
      <p:bldP spid="75" grpId="1" animBg="1"/>
      <p:bldP spid="77" grpId="0" animBg="1"/>
      <p:bldP spid="77" grpId="1" animBg="1"/>
      <p:bldP spid="69" grpId="0" animBg="1"/>
      <p:bldP spid="76" grpId="0" animBg="1"/>
      <p:bldP spid="76" grpId="1" animBg="1"/>
      <p:bldP spid="74" grpId="0" animBg="1"/>
      <p:bldP spid="74" grpId="1" animBg="1"/>
      <p:bldP spid="79" grpId="0" animBg="1"/>
      <p:bldP spid="7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31800" y="900000"/>
            <a:ext cx="5652368" cy="4860000"/>
          </a:xfrm>
        </p:spPr>
        <p:txBody>
          <a:bodyPr/>
          <a:lstStyle/>
          <a:p>
            <a:pPr marL="2250" lvl="1" indent="0">
              <a:buNone/>
            </a:pPr>
            <a:r>
              <a:rPr lang="de-DE" dirty="0"/>
              <a:t> </a:t>
            </a:r>
          </a:p>
          <a:p>
            <a:pPr marL="192087" lvl="2" indent="0">
              <a:buNone/>
            </a:pPr>
            <a:endParaRPr lang="de-DE" dirty="0"/>
          </a:p>
          <a:p>
            <a:pPr marL="192087" lvl="2" indent="0">
              <a:buNone/>
            </a:pPr>
            <a:endParaRPr lang="de-DE" i="1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F76D754-1EA8-4739-882B-06F387F8D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381038"/>
              </p:ext>
            </p:extLst>
          </p:nvPr>
        </p:nvGraphicFramePr>
        <p:xfrm>
          <a:off x="326920" y="802574"/>
          <a:ext cx="5613232" cy="370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884EB9F-BBF5-4243-9A5F-B3D054D8EAAF}"/>
              </a:ext>
            </a:extLst>
          </p:cNvPr>
          <p:cNvGrpSpPr/>
          <p:nvPr/>
        </p:nvGrpSpPr>
        <p:grpSpPr>
          <a:xfrm>
            <a:off x="6804248" y="819150"/>
            <a:ext cx="1055373" cy="2681858"/>
            <a:chOff x="6804248" y="819150"/>
            <a:chExt cx="1055373" cy="268185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7E8C7EAE-AA6C-4007-B37A-A75CC5AE1FAB}"/>
                </a:ext>
              </a:extLst>
            </p:cNvPr>
            <p:cNvSpPr/>
            <p:nvPr/>
          </p:nvSpPr>
          <p:spPr>
            <a:xfrm>
              <a:off x="6804248" y="819150"/>
              <a:ext cx="1055373" cy="26818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hteck: abgerundete Ecken 4">
              <a:extLst>
                <a:ext uri="{FF2B5EF4-FFF2-40B4-BE49-F238E27FC236}">
                  <a16:creationId xmlns:a16="http://schemas.microsoft.com/office/drawing/2014/main" id="{3C46FBC4-EFFD-47AE-ACBA-7B5FD0997964}"/>
                </a:ext>
              </a:extLst>
            </p:cNvPr>
            <p:cNvSpPr txBox="1"/>
            <p:nvPr/>
          </p:nvSpPr>
          <p:spPr>
            <a:xfrm>
              <a:off x="6804248" y="819150"/>
              <a:ext cx="1055373" cy="8045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100" kern="1200" dirty="0"/>
                <a:t>Studienarbeit im Holzbau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5929D519-6942-49D2-9237-35D5074512C4}"/>
              </a:ext>
            </a:extLst>
          </p:cNvPr>
          <p:cNvGrpSpPr/>
          <p:nvPr/>
        </p:nvGrpSpPr>
        <p:grpSpPr>
          <a:xfrm>
            <a:off x="6909785" y="1623706"/>
            <a:ext cx="844298" cy="1733285"/>
            <a:chOff x="6909785" y="1623706"/>
            <a:chExt cx="844298" cy="1733285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ACC229BF-F6B0-491B-B3B5-56295E095A4A}"/>
                </a:ext>
              </a:extLst>
            </p:cNvPr>
            <p:cNvSpPr/>
            <p:nvPr/>
          </p:nvSpPr>
          <p:spPr>
            <a:xfrm>
              <a:off x="6909785" y="1623706"/>
              <a:ext cx="844298" cy="1733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hteck: abgerundete Ecken 6">
              <a:extLst>
                <a:ext uri="{FF2B5EF4-FFF2-40B4-BE49-F238E27FC236}">
                  <a16:creationId xmlns:a16="http://schemas.microsoft.com/office/drawing/2014/main" id="{B7A89988-AF1D-4113-84D6-A3A966760F88}"/>
                </a:ext>
              </a:extLst>
            </p:cNvPr>
            <p:cNvSpPr txBox="1"/>
            <p:nvPr/>
          </p:nvSpPr>
          <p:spPr>
            <a:xfrm>
              <a:off x="6934514" y="1648142"/>
              <a:ext cx="794840" cy="1684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7145" rIns="22860" bIns="1714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kern="1200" dirty="0"/>
                <a:t>Große Studienarbeit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kern="1200" dirty="0"/>
                <a:t>10 LP</a:t>
              </a: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E9DD69AD-C62D-43EA-854A-6CBF3D80ED6F}"/>
              </a:ext>
            </a:extLst>
          </p:cNvPr>
          <p:cNvGrpSpPr/>
          <p:nvPr/>
        </p:nvGrpSpPr>
        <p:grpSpPr>
          <a:xfrm>
            <a:off x="7964501" y="802574"/>
            <a:ext cx="1055373" cy="2681858"/>
            <a:chOff x="7964501" y="802574"/>
            <a:chExt cx="1055373" cy="268185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45663C15-3388-48DA-BE83-84C3AFE60489}"/>
                </a:ext>
              </a:extLst>
            </p:cNvPr>
            <p:cNvSpPr/>
            <p:nvPr/>
          </p:nvSpPr>
          <p:spPr>
            <a:xfrm>
              <a:off x="7964501" y="802574"/>
              <a:ext cx="1055373" cy="26818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hteck: abgerundete Ecken 4">
              <a:extLst>
                <a:ext uri="{FF2B5EF4-FFF2-40B4-BE49-F238E27FC236}">
                  <a16:creationId xmlns:a16="http://schemas.microsoft.com/office/drawing/2014/main" id="{540635EC-33C3-446D-A3F5-DB60C6D129AF}"/>
                </a:ext>
              </a:extLst>
            </p:cNvPr>
            <p:cNvSpPr txBox="1"/>
            <p:nvPr/>
          </p:nvSpPr>
          <p:spPr>
            <a:xfrm>
              <a:off x="7964501" y="802574"/>
              <a:ext cx="1055373" cy="8045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100" kern="1200" dirty="0"/>
                <a:t>Masterarbeit im Holzbau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A217593-04E6-47E4-96A3-E06CD5A0F5BE}"/>
              </a:ext>
            </a:extLst>
          </p:cNvPr>
          <p:cNvGrpSpPr/>
          <p:nvPr/>
        </p:nvGrpSpPr>
        <p:grpSpPr>
          <a:xfrm>
            <a:off x="8070038" y="1607130"/>
            <a:ext cx="844298" cy="1733285"/>
            <a:chOff x="8070038" y="1607130"/>
            <a:chExt cx="844298" cy="1733285"/>
          </a:xfrm>
        </p:grpSpPr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565A49EF-8CE7-4AC0-8386-C6370B61358A}"/>
                </a:ext>
              </a:extLst>
            </p:cNvPr>
            <p:cNvSpPr/>
            <p:nvPr/>
          </p:nvSpPr>
          <p:spPr>
            <a:xfrm>
              <a:off x="8070038" y="1607130"/>
              <a:ext cx="844298" cy="17332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hteck: abgerundete Ecken 6">
              <a:extLst>
                <a:ext uri="{FF2B5EF4-FFF2-40B4-BE49-F238E27FC236}">
                  <a16:creationId xmlns:a16="http://schemas.microsoft.com/office/drawing/2014/main" id="{2FDCA4E4-557D-4A10-A6F9-72D8DDE89E87}"/>
                </a:ext>
              </a:extLst>
            </p:cNvPr>
            <p:cNvSpPr txBox="1"/>
            <p:nvPr/>
          </p:nvSpPr>
          <p:spPr>
            <a:xfrm>
              <a:off x="8094767" y="1631566"/>
              <a:ext cx="794840" cy="1684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7145" rIns="22860" bIns="1714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kern="1200" dirty="0"/>
                <a:t>Masterarbeit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kern="1200" dirty="0"/>
                <a:t>20 LP</a:t>
              </a:r>
            </a:p>
          </p:txBody>
        </p:sp>
      </p:grpSp>
      <p:sp>
        <p:nvSpPr>
          <p:cNvPr id="70" name="Geschweifte Klammer links 69">
            <a:extLst>
              <a:ext uri="{FF2B5EF4-FFF2-40B4-BE49-F238E27FC236}">
                <a16:creationId xmlns:a16="http://schemas.microsoft.com/office/drawing/2014/main" id="{D866DFDF-FC1A-4BA1-9A8D-CD21809A1221}"/>
              </a:ext>
            </a:extLst>
          </p:cNvPr>
          <p:cNvSpPr/>
          <p:nvPr/>
        </p:nvSpPr>
        <p:spPr>
          <a:xfrm rot="16200000">
            <a:off x="2332575" y="2560849"/>
            <a:ext cx="421194" cy="4489704"/>
          </a:xfrm>
          <a:prstGeom prst="leftBrace">
            <a:avLst>
              <a:gd name="adj1" fmla="val 25000"/>
              <a:gd name="adj2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AB90C709-14E4-4906-85D1-486FFFD18A96}"/>
              </a:ext>
            </a:extLst>
          </p:cNvPr>
          <p:cNvSpPr txBox="1"/>
          <p:nvPr/>
        </p:nvSpPr>
        <p:spPr>
          <a:xfrm>
            <a:off x="1979712" y="520056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18-24 LP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F25EC71-389A-4FAB-A998-AFA1CF3685EB}"/>
              </a:ext>
            </a:extLst>
          </p:cNvPr>
          <p:cNvGrpSpPr/>
          <p:nvPr/>
        </p:nvGrpSpPr>
        <p:grpSpPr>
          <a:xfrm>
            <a:off x="6764769" y="4293096"/>
            <a:ext cx="1082751" cy="1563108"/>
            <a:chOff x="2277634" y="-1103566"/>
            <a:chExt cx="1082751" cy="3706544"/>
          </a:xfrm>
        </p:grpSpPr>
        <p:sp>
          <p:nvSpPr>
            <p:cNvPr id="37" name="Rechteck: abgerundete Ecken 36">
              <a:extLst>
                <a:ext uri="{FF2B5EF4-FFF2-40B4-BE49-F238E27FC236}">
                  <a16:creationId xmlns:a16="http://schemas.microsoft.com/office/drawing/2014/main" id="{F0DD8ACE-9506-44E4-933C-B16F8139343C}"/>
                </a:ext>
              </a:extLst>
            </p:cNvPr>
            <p:cNvSpPr/>
            <p:nvPr/>
          </p:nvSpPr>
          <p:spPr>
            <a:xfrm>
              <a:off x="2302423" y="-1103566"/>
              <a:ext cx="1057962" cy="370654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hteck: abgerundete Ecken 4">
              <a:extLst>
                <a:ext uri="{FF2B5EF4-FFF2-40B4-BE49-F238E27FC236}">
                  <a16:creationId xmlns:a16="http://schemas.microsoft.com/office/drawing/2014/main" id="{F5835041-AE38-4810-86C3-996632A08487}"/>
                </a:ext>
              </a:extLst>
            </p:cNvPr>
            <p:cNvSpPr txBox="1"/>
            <p:nvPr/>
          </p:nvSpPr>
          <p:spPr>
            <a:xfrm>
              <a:off x="2277634" y="-999328"/>
              <a:ext cx="1057962" cy="1111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/>
                <a:t>Pflichtmodul</a:t>
              </a:r>
              <a:endParaRPr lang="de-DE" sz="900" kern="1200" dirty="0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426B624-80ED-47F5-859C-2D00C3366765}"/>
              </a:ext>
            </a:extLst>
          </p:cNvPr>
          <p:cNvGrpSpPr/>
          <p:nvPr/>
        </p:nvGrpSpPr>
        <p:grpSpPr>
          <a:xfrm>
            <a:off x="6882984" y="4725144"/>
            <a:ext cx="846370" cy="520470"/>
            <a:chOff x="108811" y="1111963"/>
            <a:chExt cx="846370" cy="2409254"/>
          </a:xfrm>
        </p:grpSpPr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1259A2F0-74DB-4589-B65F-967C3AB583FF}"/>
                </a:ext>
              </a:extLst>
            </p:cNvPr>
            <p:cNvSpPr/>
            <p:nvPr/>
          </p:nvSpPr>
          <p:spPr>
            <a:xfrm>
              <a:off x="108811" y="1111963"/>
              <a:ext cx="846370" cy="24092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hteck: abgerundete Ecken 4">
              <a:extLst>
                <a:ext uri="{FF2B5EF4-FFF2-40B4-BE49-F238E27FC236}">
                  <a16:creationId xmlns:a16="http://schemas.microsoft.com/office/drawing/2014/main" id="{E0A43C87-FF9B-4F33-89B1-AF4AADE17612}"/>
                </a:ext>
              </a:extLst>
            </p:cNvPr>
            <p:cNvSpPr txBox="1"/>
            <p:nvPr/>
          </p:nvSpPr>
          <p:spPr>
            <a:xfrm>
              <a:off x="133600" y="1136752"/>
              <a:ext cx="796792" cy="2359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/>
                <a:t>Pflicht LV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927A1DB-AEA2-4DC9-B4A6-03CA1163BE55}"/>
              </a:ext>
            </a:extLst>
          </p:cNvPr>
          <p:cNvGrpSpPr/>
          <p:nvPr/>
        </p:nvGrpSpPr>
        <p:grpSpPr>
          <a:xfrm>
            <a:off x="6890520" y="5283662"/>
            <a:ext cx="846370" cy="509760"/>
            <a:chOff x="2383430" y="1522751"/>
            <a:chExt cx="846370" cy="355859"/>
          </a:xfrm>
        </p:grpSpPr>
        <p:sp>
          <p:nvSpPr>
            <p:cNvPr id="47" name="Rechteck: abgerundete Ecken 46">
              <a:extLst>
                <a:ext uri="{FF2B5EF4-FFF2-40B4-BE49-F238E27FC236}">
                  <a16:creationId xmlns:a16="http://schemas.microsoft.com/office/drawing/2014/main" id="{1EC98318-E7E8-4572-8693-848B905D91B2}"/>
                </a:ext>
              </a:extLst>
            </p:cNvPr>
            <p:cNvSpPr/>
            <p:nvPr/>
          </p:nvSpPr>
          <p:spPr>
            <a:xfrm>
              <a:off x="2383430" y="1522751"/>
              <a:ext cx="846370" cy="355859"/>
            </a:xfrm>
            <a:prstGeom prst="roundRect">
              <a:avLst>
                <a:gd name="adj" fmla="val 10000"/>
              </a:avLst>
            </a:prstGeom>
            <a:solidFill>
              <a:srgbClr val="4DA6CB"/>
            </a:solidFill>
            <a:ln w="1905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Rechteck: abgerundete Ecken 4">
              <a:extLst>
                <a:ext uri="{FF2B5EF4-FFF2-40B4-BE49-F238E27FC236}">
                  <a16:creationId xmlns:a16="http://schemas.microsoft.com/office/drawing/2014/main" id="{41FD81F4-723B-406D-8F24-45127133C482}"/>
                </a:ext>
              </a:extLst>
            </p:cNvPr>
            <p:cNvSpPr txBox="1"/>
            <p:nvPr/>
          </p:nvSpPr>
          <p:spPr>
            <a:xfrm>
              <a:off x="2393853" y="1533174"/>
              <a:ext cx="825524" cy="335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Wahl LV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8187EAA-6541-42DF-9C86-B0EA6A5BA962}"/>
              </a:ext>
            </a:extLst>
          </p:cNvPr>
          <p:cNvGrpSpPr/>
          <p:nvPr/>
        </p:nvGrpSpPr>
        <p:grpSpPr>
          <a:xfrm>
            <a:off x="7964501" y="5226434"/>
            <a:ext cx="1082751" cy="629770"/>
            <a:chOff x="2277634" y="-1103564"/>
            <a:chExt cx="1082751" cy="3706546"/>
          </a:xfrm>
        </p:grpSpPr>
        <p:sp>
          <p:nvSpPr>
            <p:cNvPr id="50" name="Rechteck: abgerundete Ecken 49">
              <a:extLst>
                <a:ext uri="{FF2B5EF4-FFF2-40B4-BE49-F238E27FC236}">
                  <a16:creationId xmlns:a16="http://schemas.microsoft.com/office/drawing/2014/main" id="{E7FB2EB3-37AD-479B-8C0D-6386068CE75A}"/>
                </a:ext>
              </a:extLst>
            </p:cNvPr>
            <p:cNvSpPr/>
            <p:nvPr/>
          </p:nvSpPr>
          <p:spPr>
            <a:xfrm>
              <a:off x="2302423" y="-1103564"/>
              <a:ext cx="1057962" cy="3706546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echteck: abgerundete Ecken 4">
              <a:extLst>
                <a:ext uri="{FF2B5EF4-FFF2-40B4-BE49-F238E27FC236}">
                  <a16:creationId xmlns:a16="http://schemas.microsoft.com/office/drawing/2014/main" id="{CB302BF5-8434-4AE9-B4F1-B1A92FAF2C08}"/>
                </a:ext>
              </a:extLst>
            </p:cNvPr>
            <p:cNvSpPr txBox="1"/>
            <p:nvPr/>
          </p:nvSpPr>
          <p:spPr>
            <a:xfrm>
              <a:off x="2277634" y="0"/>
              <a:ext cx="1057962" cy="1111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/>
                <a:t>Wahlmodul</a:t>
              </a:r>
              <a:endParaRPr lang="de-DE" sz="900" kern="1200" dirty="0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B676416-12FF-41ED-9143-1CBB1A90D76B}"/>
              </a:ext>
            </a:extLst>
          </p:cNvPr>
          <p:cNvGrpSpPr/>
          <p:nvPr/>
        </p:nvGrpSpPr>
        <p:grpSpPr>
          <a:xfrm>
            <a:off x="7975039" y="4293095"/>
            <a:ext cx="1055373" cy="723203"/>
            <a:chOff x="6804248" y="819150"/>
            <a:chExt cx="1055373" cy="197055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7" name="Rechteck: abgerundete Ecken 56">
              <a:extLst>
                <a:ext uri="{FF2B5EF4-FFF2-40B4-BE49-F238E27FC236}">
                  <a16:creationId xmlns:a16="http://schemas.microsoft.com/office/drawing/2014/main" id="{F0F9C702-CF86-4D51-8114-0C317E68FCBE}"/>
                </a:ext>
              </a:extLst>
            </p:cNvPr>
            <p:cNvSpPr/>
            <p:nvPr/>
          </p:nvSpPr>
          <p:spPr>
            <a:xfrm>
              <a:off x="6804248" y="819150"/>
              <a:ext cx="1055373" cy="197055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chteck: abgerundete Ecken 4">
              <a:extLst>
                <a:ext uri="{FF2B5EF4-FFF2-40B4-BE49-F238E27FC236}">
                  <a16:creationId xmlns:a16="http://schemas.microsoft.com/office/drawing/2014/main" id="{AE90A670-65D4-470D-80BD-A4F9AB0D0310}"/>
                </a:ext>
              </a:extLst>
            </p:cNvPr>
            <p:cNvSpPr txBox="1"/>
            <p:nvPr/>
          </p:nvSpPr>
          <p:spPr>
            <a:xfrm>
              <a:off x="6804248" y="1411323"/>
              <a:ext cx="1055373" cy="80455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dirty="0"/>
                <a:t>Wahlpflicht-modul</a:t>
              </a:r>
              <a:endParaRPr lang="de-DE" sz="1100" kern="1200" dirty="0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A21A0D4-4B8C-42E1-A9B4-42935905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 Vertiefung bis SS 21/21</a:t>
            </a:r>
            <a:endParaRPr lang="LID40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651F5-7770-4F24-8CE2-E26AE554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Zusammenfassende Erläuterungen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0A3895-8A98-43C2-8EFA-3BDB43EAB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Pflichtveranstaltung bleibt „Bauteile aus Holz und ihre Verbindungen“ (6 LP)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Auswahl </a:t>
            </a:r>
            <a:r>
              <a:rPr lang="de-DE" u="sng" dirty="0"/>
              <a:t>einer weiteren, zwingend erforderlichen</a:t>
            </a:r>
            <a:r>
              <a:rPr lang="de-DE" dirty="0"/>
              <a:t> Wahlpflichtveranstaltung: </a:t>
            </a:r>
          </a:p>
          <a:p>
            <a:pPr marL="630900" lvl="1" indent="-342900"/>
            <a:r>
              <a:rPr lang="de-DE" dirty="0"/>
              <a:t>„Holz im Neubau“ (6 LP) </a:t>
            </a:r>
            <a:r>
              <a:rPr lang="de-DE" b="1" dirty="0"/>
              <a:t>oder </a:t>
            </a:r>
          </a:p>
          <a:p>
            <a:pPr marL="630900" lvl="1" indent="-342900"/>
            <a:r>
              <a:rPr lang="de-DE" dirty="0"/>
              <a:t>„Holz im Bestandsbau“ (6 LP)</a:t>
            </a:r>
          </a:p>
          <a:p>
            <a:pPr lvl="1" indent="0">
              <a:buNone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Danach Auswahl zwischen mehreren Optionen:</a:t>
            </a:r>
          </a:p>
          <a:p>
            <a:pPr marL="630900" lvl="1" indent="-342900"/>
            <a:r>
              <a:rPr lang="de-DE" dirty="0"/>
              <a:t>„Sondergebiete des Holzbaus“ (Auswahl von mind. 6 LP)</a:t>
            </a:r>
          </a:p>
          <a:p>
            <a:pPr marL="820737" lvl="2" indent="-342900"/>
            <a:r>
              <a:rPr lang="de-DE" dirty="0"/>
              <a:t>d.h. Zusammenstellung von individuellen Wahlmodulen (siehe blau-gestrichelte Umrahmung in der Vertiefungsübersicht) </a:t>
            </a:r>
          </a:p>
          <a:p>
            <a:pPr marL="630900" lvl="1" indent="-342900"/>
            <a:r>
              <a:rPr lang="de-DE" dirty="0"/>
              <a:t>Zweites Wahlpflichtmodul, welches unter 2. noch nicht gewählt wurde (6 LP)</a:t>
            </a:r>
          </a:p>
          <a:p>
            <a:pPr marL="630900" lvl="1" indent="-342900"/>
            <a:r>
              <a:rPr lang="de-DE" dirty="0"/>
              <a:t>Studienarbeit (6 LP)</a:t>
            </a:r>
          </a:p>
          <a:p>
            <a:endParaRPr lang="de-DE" dirty="0"/>
          </a:p>
          <a:p>
            <a:r>
              <a:rPr lang="de-DE" dirty="0"/>
              <a:t>Für die Vertiefung Holzbau werden damit entweder 18 LP oder 24 LP erreicht.</a:t>
            </a:r>
          </a:p>
          <a:p>
            <a:pPr marL="630900" lvl="1" indent="-342900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7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651F5-7770-4F24-8CE2-E26AE554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Zusammenfassende Erläuterungen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0A3895-8A98-43C2-8EFA-3BDB43EAB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Bauteile aus Holz und ihre Verbindungen bleibt gleich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Tragwerke aus Holz beinhaltet nun</a:t>
            </a:r>
          </a:p>
          <a:p>
            <a:pPr marL="630900" lvl="1" indent="-342900">
              <a:buFont typeface="+mj-lt"/>
              <a:buAutoNum type="alphaLcPeriod"/>
            </a:pPr>
            <a:r>
              <a:rPr lang="de-DE" dirty="0"/>
              <a:t>Tragwerke V/Ü</a:t>
            </a:r>
          </a:p>
          <a:p>
            <a:pPr marL="630900" lvl="1" indent="-342900">
              <a:buFont typeface="+mj-lt"/>
              <a:buAutoNum type="alphaLcPeriod"/>
            </a:pPr>
            <a:r>
              <a:rPr lang="de-DE" dirty="0"/>
              <a:t>Hausübung/Seminararbeit [ehemals bekannt als Entwerfen 1]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Entwerfen von Tragwerken 2 (im Rahmen von „Holz im Neubau“)</a:t>
            </a:r>
          </a:p>
          <a:p>
            <a:r>
              <a:rPr lang="de-DE" b="1" dirty="0"/>
              <a:t>Neu: </a:t>
            </a:r>
            <a:r>
              <a:rPr lang="de-DE" dirty="0"/>
              <a:t>Studierende wählen </a:t>
            </a:r>
            <a:r>
              <a:rPr lang="de-DE" u="sng" dirty="0"/>
              <a:t>mindestens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einen Entwurf (Studis der alten PO beide)</a:t>
            </a:r>
          </a:p>
          <a:p>
            <a:pPr marL="630900" lvl="1" indent="-342900">
              <a:buFont typeface="+mj-lt"/>
              <a:buAutoNum type="alphaLcPeriod"/>
            </a:pPr>
            <a:r>
              <a:rPr lang="de-DE" dirty="0"/>
              <a:t>Entwerfen von Tragwerken im Hochbau</a:t>
            </a:r>
          </a:p>
          <a:p>
            <a:pPr marL="630900" lvl="1" indent="-342900">
              <a:buFont typeface="+mj-lt"/>
              <a:buAutoNum type="alphaLcPeriod"/>
            </a:pPr>
            <a:r>
              <a:rPr lang="de-DE" dirty="0"/>
              <a:t>Entwerfen von Tragwerken im Ingenieurbau</a:t>
            </a:r>
          </a:p>
          <a:p>
            <a:endParaRPr lang="de-DE" dirty="0"/>
          </a:p>
          <a:p>
            <a:r>
              <a:rPr lang="de-DE" dirty="0"/>
              <a:t>Für Studierende in der alten PO bleibt alles gleich: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Sondergebiete des Holzbaus bleibt Pflicht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Tragwerke bleibt Pflicht, </a:t>
            </a:r>
          </a:p>
          <a:p>
            <a:pPr marL="573750" lvl="1" indent="-285750"/>
            <a:r>
              <a:rPr lang="de-DE" dirty="0"/>
              <a:t>V/Ü wie gehabt</a:t>
            </a:r>
          </a:p>
          <a:p>
            <a:pPr marL="573750" lvl="1" indent="-285750"/>
            <a:r>
              <a:rPr lang="de-DE" b="1" dirty="0"/>
              <a:t>Neu: </a:t>
            </a:r>
            <a:r>
              <a:rPr lang="de-DE" dirty="0"/>
              <a:t>Bestehen der erforderlichen Hausübung (wird als Entwerfen I gewertet)</a:t>
            </a:r>
          </a:p>
          <a:p>
            <a:pPr marL="573750" lvl="1" indent="-285750"/>
            <a:r>
              <a:rPr lang="de-DE" dirty="0"/>
              <a:t>Beide Entwürfe müssen </a:t>
            </a:r>
            <a:r>
              <a:rPr lang="de-DE"/>
              <a:t>bestanden werden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671289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Braunschweig_PPT2007_Folienpool_pptx 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FFFFFF"/>
        </a:accent3>
        <a:accent4>
          <a:srgbClr val="000000"/>
        </a:accent4>
        <a:accent5>
          <a:srgbClr val="DBABAF"/>
        </a:accent5>
        <a:accent6>
          <a:srgbClr val="4596B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8383685-3888-4C12-8208-CE24B181D455}" vid="{E5660587-598F-4ECB-B6E7-0DBA41B84476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Vorlage_iBHolz</Template>
  <TotalTime>0</TotalTime>
  <Words>727</Words>
  <Application>Microsoft Office PowerPoint</Application>
  <PresentationFormat>On-screen Show (4:3)</PresentationFormat>
  <Paragraphs>138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Wingdings</vt:lpstr>
      <vt:lpstr>Design1</vt:lpstr>
      <vt:lpstr>Neue Vertiefung ab WS 21/22</vt:lpstr>
      <vt:lpstr>Alte Vertiefung bis SS 21/21</vt:lpstr>
      <vt:lpstr>Zusammenfassende Erläuterungen</vt:lpstr>
      <vt:lpstr>Zusammenfassende Erläuterungen</vt:lpstr>
    </vt:vector>
  </TitlesOfParts>
  <Company>TU Braunschweig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Erläuterung Vertiefung iBHolz</dc:title>
  <dc:creator>Yannick Plüss</dc:creator>
  <cp:lastModifiedBy>Yannick Pluess</cp:lastModifiedBy>
  <cp:revision>57</cp:revision>
  <cp:lastPrinted>2021-05-05T10:42:40Z</cp:lastPrinted>
  <dcterms:created xsi:type="dcterms:W3CDTF">2021-02-25T08:28:01Z</dcterms:created>
  <dcterms:modified xsi:type="dcterms:W3CDTF">2023-05-03T13:00:35Z</dcterms:modified>
</cp:coreProperties>
</file>